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Sheet1!$A$2:$A$276</c:f>
              <c:strCache>
                <c:ptCount val="27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  <c:pt idx="274">
                  <c:v>10/23</c:v>
                </c:pt>
              </c:strCache>
            </c:strRef>
          </c:cat>
          <c:val>
            <c:numRef>
              <c:f>Sheet1!$B$2:$B$276</c:f>
              <c:numCache>
                <c:formatCode>General</c:formatCode>
                <c:ptCount val="27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  <c:pt idx="274">
                  <c:v>35322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716736"/>
        <c:axId val="165718272"/>
      </c:barChart>
      <c:catAx>
        <c:axId val="165716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65718272"/>
        <c:crosses val="autoZero"/>
        <c:auto val="1"/>
        <c:lblAlgn val="ctr"/>
        <c:lblOffset val="100"/>
        <c:noMultiLvlLbl val="0"/>
      </c:catAx>
      <c:valAx>
        <c:axId val="165718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7167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7,414,829              12,258              0.165%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782690" y="1396842"/>
            <a:ext cx="7453589" cy="4269373"/>
            <a:chOff x="3134" y="1748"/>
            <a:chExt cx="5021" cy="287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5021" cy="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34" y="2539"/>
              <a:ext cx="1261" cy="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34" y="5237"/>
              <a:ext cx="7531" cy="4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77" y="2171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36" y="2171"/>
              <a:ext cx="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94" y="2171"/>
              <a:ext cx="45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48" y="2171"/>
              <a:ext cx="45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98" y="2171"/>
              <a:ext cx="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745" y="2048"/>
              <a:ext cx="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589" y="2293"/>
              <a:ext cx="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77" y="2648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906" y="2648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7" y="2648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421" y="2648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730" y="2648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984" y="2648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77" y="3097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06" y="309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167" y="309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421" y="309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730" y="30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984" y="30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77" y="3547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52" y="354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167" y="354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421" y="354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730" y="354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1"/>
            <p:cNvSpPr>
              <a:spLocks noChangeArrowheads="1"/>
            </p:cNvSpPr>
            <p:nvPr/>
          </p:nvSpPr>
          <p:spPr bwMode="auto">
            <a:xfrm>
              <a:off x="9984" y="354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2"/>
            <p:cNvSpPr>
              <a:spLocks noChangeArrowheads="1"/>
            </p:cNvSpPr>
            <p:nvPr/>
          </p:nvSpPr>
          <p:spPr bwMode="auto">
            <a:xfrm>
              <a:off x="3577" y="3997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3"/>
            <p:cNvSpPr>
              <a:spLocks noChangeArrowheads="1"/>
            </p:cNvSpPr>
            <p:nvPr/>
          </p:nvSpPr>
          <p:spPr bwMode="auto">
            <a:xfrm>
              <a:off x="4852" y="399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4"/>
            <p:cNvSpPr>
              <a:spLocks noChangeArrowheads="1"/>
            </p:cNvSpPr>
            <p:nvPr/>
          </p:nvSpPr>
          <p:spPr bwMode="auto">
            <a:xfrm>
              <a:off x="5901" y="3997"/>
              <a:ext cx="4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150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6276" y="3997"/>
              <a:ext cx="4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7360" y="399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147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8730" y="39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9984" y="39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3577" y="4447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4852" y="444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5901" y="4447"/>
              <a:ext cx="4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116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6276" y="4447"/>
              <a:ext cx="4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7367" y="444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8730" y="444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9984" y="444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3577" y="4897"/>
              <a:ext cx="27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4852" y="4897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6167" y="489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7421" y="4897"/>
              <a:ext cx="3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8730" y="48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9984" y="4897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3386" y="5346"/>
              <a:ext cx="45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4783" y="5346"/>
              <a:ext cx="57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5901" y="5346"/>
              <a:ext cx="4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386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6276" y="5346"/>
              <a:ext cx="4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7367" y="5346"/>
              <a:ext cx="42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8730" y="5346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9984" y="5346"/>
              <a:ext cx="1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7162" y="5810"/>
              <a:ext cx="56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3168" y="1775"/>
              <a:ext cx="203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更新時間：2022/10/21 14:30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9350" y="5803"/>
              <a:ext cx="21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4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Line 62"/>
            <p:cNvSpPr>
              <a:spLocks noChangeShapeType="1"/>
            </p:cNvSpPr>
            <p:nvPr/>
          </p:nvSpPr>
          <p:spPr bwMode="auto">
            <a:xfrm>
              <a:off x="3141" y="2041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3"/>
            <p:cNvSpPr>
              <a:spLocks noChangeArrowheads="1"/>
            </p:cNvSpPr>
            <p:nvPr/>
          </p:nvSpPr>
          <p:spPr bwMode="auto">
            <a:xfrm>
              <a:off x="3141" y="2041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4"/>
            <p:cNvSpPr>
              <a:spLocks noChangeShapeType="1"/>
            </p:cNvSpPr>
            <p:nvPr/>
          </p:nvSpPr>
          <p:spPr bwMode="auto">
            <a:xfrm>
              <a:off x="3141" y="2539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5"/>
            <p:cNvSpPr>
              <a:spLocks noChangeArrowheads="1"/>
            </p:cNvSpPr>
            <p:nvPr/>
          </p:nvSpPr>
          <p:spPr bwMode="auto">
            <a:xfrm>
              <a:off x="3141" y="2539"/>
              <a:ext cx="50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6"/>
            <p:cNvSpPr>
              <a:spLocks noChangeShapeType="1"/>
            </p:cNvSpPr>
            <p:nvPr/>
          </p:nvSpPr>
          <p:spPr bwMode="auto">
            <a:xfrm>
              <a:off x="3141" y="2988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7"/>
            <p:cNvSpPr>
              <a:spLocks noChangeArrowheads="1"/>
            </p:cNvSpPr>
            <p:nvPr/>
          </p:nvSpPr>
          <p:spPr bwMode="auto">
            <a:xfrm>
              <a:off x="3141" y="2988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68"/>
            <p:cNvSpPr>
              <a:spLocks noChangeShapeType="1"/>
            </p:cNvSpPr>
            <p:nvPr/>
          </p:nvSpPr>
          <p:spPr bwMode="auto">
            <a:xfrm>
              <a:off x="3141" y="3438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69"/>
            <p:cNvSpPr>
              <a:spLocks noChangeArrowheads="1"/>
            </p:cNvSpPr>
            <p:nvPr/>
          </p:nvSpPr>
          <p:spPr bwMode="auto">
            <a:xfrm>
              <a:off x="3141" y="3438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70"/>
            <p:cNvSpPr>
              <a:spLocks noChangeShapeType="1"/>
            </p:cNvSpPr>
            <p:nvPr/>
          </p:nvSpPr>
          <p:spPr bwMode="auto">
            <a:xfrm>
              <a:off x="3141" y="3888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1"/>
            <p:cNvSpPr>
              <a:spLocks noChangeArrowheads="1"/>
            </p:cNvSpPr>
            <p:nvPr/>
          </p:nvSpPr>
          <p:spPr bwMode="auto">
            <a:xfrm>
              <a:off x="3141" y="3888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2"/>
            <p:cNvSpPr>
              <a:spLocks noChangeShapeType="1"/>
            </p:cNvSpPr>
            <p:nvPr/>
          </p:nvSpPr>
          <p:spPr bwMode="auto">
            <a:xfrm>
              <a:off x="3141" y="4338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3"/>
            <p:cNvSpPr>
              <a:spLocks noChangeArrowheads="1"/>
            </p:cNvSpPr>
            <p:nvPr/>
          </p:nvSpPr>
          <p:spPr bwMode="auto">
            <a:xfrm>
              <a:off x="3141" y="4338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4"/>
            <p:cNvSpPr>
              <a:spLocks noChangeShapeType="1"/>
            </p:cNvSpPr>
            <p:nvPr/>
          </p:nvSpPr>
          <p:spPr bwMode="auto">
            <a:xfrm>
              <a:off x="3141" y="4788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5"/>
            <p:cNvSpPr>
              <a:spLocks noChangeArrowheads="1"/>
            </p:cNvSpPr>
            <p:nvPr/>
          </p:nvSpPr>
          <p:spPr bwMode="auto">
            <a:xfrm>
              <a:off x="3141" y="4788"/>
              <a:ext cx="50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6"/>
            <p:cNvSpPr>
              <a:spLocks noChangeShapeType="1"/>
            </p:cNvSpPr>
            <p:nvPr/>
          </p:nvSpPr>
          <p:spPr bwMode="auto">
            <a:xfrm>
              <a:off x="3141" y="5237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7"/>
            <p:cNvSpPr>
              <a:spLocks noChangeArrowheads="1"/>
            </p:cNvSpPr>
            <p:nvPr/>
          </p:nvSpPr>
          <p:spPr bwMode="auto">
            <a:xfrm>
              <a:off x="3141" y="5237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78"/>
            <p:cNvSpPr>
              <a:spLocks noChangeShapeType="1"/>
            </p:cNvSpPr>
            <p:nvPr/>
          </p:nvSpPr>
          <p:spPr bwMode="auto">
            <a:xfrm>
              <a:off x="3141" y="5687"/>
              <a:ext cx="500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79"/>
            <p:cNvSpPr>
              <a:spLocks noChangeArrowheads="1"/>
            </p:cNvSpPr>
            <p:nvPr/>
          </p:nvSpPr>
          <p:spPr bwMode="auto">
            <a:xfrm>
              <a:off x="3141" y="5687"/>
              <a:ext cx="500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80"/>
            <p:cNvSpPr>
              <a:spLocks noChangeShapeType="1"/>
            </p:cNvSpPr>
            <p:nvPr/>
          </p:nvSpPr>
          <p:spPr bwMode="auto">
            <a:xfrm>
              <a:off x="3134" y="2041"/>
              <a:ext cx="0" cy="36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1"/>
            <p:cNvSpPr>
              <a:spLocks noChangeArrowheads="1"/>
            </p:cNvSpPr>
            <p:nvPr/>
          </p:nvSpPr>
          <p:spPr bwMode="auto">
            <a:xfrm>
              <a:off x="3134" y="2041"/>
              <a:ext cx="7" cy="3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2"/>
            <p:cNvSpPr>
              <a:spLocks noChangeShapeType="1"/>
            </p:cNvSpPr>
            <p:nvPr/>
          </p:nvSpPr>
          <p:spPr bwMode="auto">
            <a:xfrm>
              <a:off x="4388" y="2048"/>
              <a:ext cx="0" cy="36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3"/>
            <p:cNvSpPr>
              <a:spLocks noChangeArrowheads="1"/>
            </p:cNvSpPr>
            <p:nvPr/>
          </p:nvSpPr>
          <p:spPr bwMode="auto">
            <a:xfrm>
              <a:off x="4388" y="2048"/>
              <a:ext cx="7" cy="36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Line 84"/>
            <p:cNvSpPr>
              <a:spLocks noChangeShapeType="1"/>
            </p:cNvSpPr>
            <p:nvPr/>
          </p:nvSpPr>
          <p:spPr bwMode="auto">
            <a:xfrm>
              <a:off x="5642" y="2048"/>
              <a:ext cx="0" cy="36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5642" y="2048"/>
              <a:ext cx="7" cy="36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Line 86"/>
            <p:cNvSpPr>
              <a:spLocks noChangeShapeType="1"/>
            </p:cNvSpPr>
            <p:nvPr/>
          </p:nvSpPr>
          <p:spPr bwMode="auto">
            <a:xfrm>
              <a:off x="6896" y="2048"/>
              <a:ext cx="0" cy="36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6896" y="2048"/>
              <a:ext cx="7" cy="36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8144" y="2034"/>
              <a:ext cx="20" cy="36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89"/>
            <p:cNvSpPr>
              <a:spLocks noChangeShapeType="1"/>
            </p:cNvSpPr>
            <p:nvPr/>
          </p:nvSpPr>
          <p:spPr bwMode="auto">
            <a:xfrm>
              <a:off x="9405" y="2055"/>
              <a:ext cx="0" cy="3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9405" y="2055"/>
              <a:ext cx="6" cy="3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1"/>
            <p:cNvSpPr>
              <a:spLocks noChangeArrowheads="1"/>
            </p:cNvSpPr>
            <p:nvPr/>
          </p:nvSpPr>
          <p:spPr bwMode="auto">
            <a:xfrm>
              <a:off x="10652" y="2055"/>
              <a:ext cx="20" cy="36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2"/>
            <p:cNvSpPr>
              <a:spLocks noChangeArrowheads="1"/>
            </p:cNvSpPr>
            <p:nvPr/>
          </p:nvSpPr>
          <p:spPr bwMode="auto">
            <a:xfrm>
              <a:off x="8164" y="2034"/>
              <a:ext cx="2508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3"/>
            <p:cNvSpPr>
              <a:spLocks noChangeShapeType="1"/>
            </p:cNvSpPr>
            <p:nvPr/>
          </p:nvSpPr>
          <p:spPr bwMode="auto">
            <a:xfrm>
              <a:off x="8164" y="2539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4"/>
            <p:cNvSpPr>
              <a:spLocks noChangeArrowheads="1"/>
            </p:cNvSpPr>
            <p:nvPr/>
          </p:nvSpPr>
          <p:spPr bwMode="auto">
            <a:xfrm>
              <a:off x="8164" y="2539"/>
              <a:ext cx="248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5"/>
            <p:cNvSpPr>
              <a:spLocks noChangeShapeType="1"/>
            </p:cNvSpPr>
            <p:nvPr/>
          </p:nvSpPr>
          <p:spPr bwMode="auto">
            <a:xfrm>
              <a:off x="8164" y="2988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6"/>
            <p:cNvSpPr>
              <a:spLocks noChangeArrowheads="1"/>
            </p:cNvSpPr>
            <p:nvPr/>
          </p:nvSpPr>
          <p:spPr bwMode="auto">
            <a:xfrm>
              <a:off x="8164" y="2988"/>
              <a:ext cx="248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7"/>
            <p:cNvSpPr>
              <a:spLocks noChangeShapeType="1"/>
            </p:cNvSpPr>
            <p:nvPr/>
          </p:nvSpPr>
          <p:spPr bwMode="auto">
            <a:xfrm>
              <a:off x="8164" y="3438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98"/>
            <p:cNvSpPr>
              <a:spLocks noChangeArrowheads="1"/>
            </p:cNvSpPr>
            <p:nvPr/>
          </p:nvSpPr>
          <p:spPr bwMode="auto">
            <a:xfrm>
              <a:off x="8164" y="3438"/>
              <a:ext cx="248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99"/>
            <p:cNvSpPr>
              <a:spLocks noChangeShapeType="1"/>
            </p:cNvSpPr>
            <p:nvPr/>
          </p:nvSpPr>
          <p:spPr bwMode="auto">
            <a:xfrm>
              <a:off x="8164" y="3888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100"/>
            <p:cNvSpPr>
              <a:spLocks noChangeArrowheads="1"/>
            </p:cNvSpPr>
            <p:nvPr/>
          </p:nvSpPr>
          <p:spPr bwMode="auto">
            <a:xfrm>
              <a:off x="8164" y="3888"/>
              <a:ext cx="248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1"/>
            <p:cNvSpPr>
              <a:spLocks noChangeShapeType="1"/>
            </p:cNvSpPr>
            <p:nvPr/>
          </p:nvSpPr>
          <p:spPr bwMode="auto">
            <a:xfrm>
              <a:off x="8164" y="4338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2"/>
            <p:cNvSpPr>
              <a:spLocks noChangeArrowheads="1"/>
            </p:cNvSpPr>
            <p:nvPr/>
          </p:nvSpPr>
          <p:spPr bwMode="auto">
            <a:xfrm>
              <a:off x="8164" y="4338"/>
              <a:ext cx="248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Line 103"/>
            <p:cNvSpPr>
              <a:spLocks noChangeShapeType="1"/>
            </p:cNvSpPr>
            <p:nvPr/>
          </p:nvSpPr>
          <p:spPr bwMode="auto">
            <a:xfrm>
              <a:off x="8164" y="4788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Rectangle 104"/>
            <p:cNvSpPr>
              <a:spLocks noChangeArrowheads="1"/>
            </p:cNvSpPr>
            <p:nvPr/>
          </p:nvSpPr>
          <p:spPr bwMode="auto">
            <a:xfrm>
              <a:off x="8164" y="4788"/>
              <a:ext cx="248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Line 105"/>
            <p:cNvSpPr>
              <a:spLocks noChangeShapeType="1"/>
            </p:cNvSpPr>
            <p:nvPr/>
          </p:nvSpPr>
          <p:spPr bwMode="auto">
            <a:xfrm>
              <a:off x="8164" y="5237"/>
              <a:ext cx="2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Rectangle 106"/>
            <p:cNvSpPr>
              <a:spLocks noChangeArrowheads="1"/>
            </p:cNvSpPr>
            <p:nvPr/>
          </p:nvSpPr>
          <p:spPr bwMode="auto">
            <a:xfrm>
              <a:off x="8164" y="5237"/>
              <a:ext cx="248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7"/>
            <p:cNvSpPr>
              <a:spLocks noChangeArrowheads="1"/>
            </p:cNvSpPr>
            <p:nvPr/>
          </p:nvSpPr>
          <p:spPr bwMode="auto">
            <a:xfrm>
              <a:off x="8164" y="5680"/>
              <a:ext cx="2508" cy="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自訂</PresentationFormat>
  <Paragraphs>63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2022-10-23T12:52:59Z</dcterms:modified>
  <cp:category/>
</cp:coreProperties>
</file>