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dPt>
            <c:idx val="249"/>
            <c:invertIfNegative val="1"/>
            <c:bubble3D val="0"/>
          </c:dPt>
          <c:dPt>
            <c:idx val="250"/>
            <c:invertIfNegative val="1"/>
            <c:bubble3D val="0"/>
          </c:dPt>
          <c:dPt>
            <c:idx val="251"/>
            <c:invertIfNegative val="1"/>
            <c:bubble3D val="0"/>
          </c:dPt>
          <c:dPt>
            <c:idx val="252"/>
            <c:invertIfNegative val="1"/>
            <c:bubble3D val="0"/>
          </c:dPt>
          <c:dPt>
            <c:idx val="253"/>
            <c:invertIfNegative val="1"/>
            <c:bubble3D val="0"/>
          </c:dPt>
          <c:dPt>
            <c:idx val="254"/>
            <c:invertIfNegative val="1"/>
            <c:bubble3D val="0"/>
          </c:dPt>
          <c:dPt>
            <c:idx val="255"/>
            <c:invertIfNegative val="1"/>
            <c:bubble3D val="0"/>
          </c:dPt>
          <c:dPt>
            <c:idx val="256"/>
            <c:invertIfNegative val="1"/>
            <c:bubble3D val="0"/>
          </c:dPt>
          <c:dPt>
            <c:idx val="257"/>
            <c:invertIfNegative val="1"/>
            <c:bubble3D val="0"/>
          </c:dPt>
          <c:dPt>
            <c:idx val="258"/>
            <c:invertIfNegative val="1"/>
            <c:bubble3D val="0"/>
          </c:dPt>
          <c:dPt>
            <c:idx val="259"/>
            <c:invertIfNegative val="1"/>
            <c:bubble3D val="0"/>
          </c:dPt>
          <c:dPt>
            <c:idx val="260"/>
            <c:invertIfNegative val="1"/>
            <c:bubble3D val="0"/>
          </c:dPt>
          <c:dPt>
            <c:idx val="261"/>
            <c:invertIfNegative val="1"/>
            <c:bubble3D val="0"/>
          </c:dPt>
          <c:dPt>
            <c:idx val="262"/>
            <c:invertIfNegative val="1"/>
            <c:bubble3D val="0"/>
          </c:dPt>
          <c:dPt>
            <c:idx val="263"/>
            <c:invertIfNegative val="1"/>
            <c:bubble3D val="0"/>
          </c:dPt>
          <c:dPt>
            <c:idx val="264"/>
            <c:invertIfNegative val="1"/>
            <c:bubble3D val="0"/>
          </c:dPt>
          <c:dPt>
            <c:idx val="265"/>
            <c:invertIfNegative val="1"/>
            <c:bubble3D val="0"/>
          </c:dPt>
          <c:dPt>
            <c:idx val="266"/>
            <c:invertIfNegative val="1"/>
            <c:bubble3D val="0"/>
          </c:dPt>
          <c:dPt>
            <c:idx val="267"/>
            <c:invertIfNegative val="1"/>
            <c:bubble3D val="0"/>
          </c:dPt>
          <c:dPt>
            <c:idx val="268"/>
            <c:invertIfNegative val="1"/>
            <c:bubble3D val="0"/>
          </c:dPt>
          <c:dPt>
            <c:idx val="269"/>
            <c:invertIfNegative val="1"/>
            <c:bubble3D val="0"/>
          </c:dPt>
          <c:dPt>
            <c:idx val="270"/>
            <c:invertIfNegative val="1"/>
            <c:bubble3D val="0"/>
          </c:dPt>
          <c:dPt>
            <c:idx val="271"/>
            <c:invertIfNegative val="1"/>
            <c:bubble3D val="0"/>
          </c:dPt>
          <c:dPt>
            <c:idx val="272"/>
            <c:invertIfNegative val="1"/>
            <c:bubble3D val="0"/>
          </c:dPt>
          <c:dPt>
            <c:idx val="273"/>
            <c:invertIfNegative val="1"/>
            <c:bubble3D val="0"/>
          </c:dPt>
          <c:dPt>
            <c:idx val="274"/>
            <c:invertIfNegative val="1"/>
            <c:bubble3D val="0"/>
          </c:dPt>
          <c:dPt>
            <c:idx val="275"/>
            <c:invertIfNegative val="1"/>
            <c:bubble3D val="0"/>
          </c:dPt>
          <c:cat>
            <c:strRef>
              <c:f>Sheet1!$A$2:$A$277</c:f>
              <c:strCache>
                <c:ptCount val="276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8/28</c:v>
                </c:pt>
                <c:pt idx="219">
                  <c:v>8/29</c:v>
                </c:pt>
                <c:pt idx="220">
                  <c:v>8/30</c:v>
                </c:pt>
                <c:pt idx="221">
                  <c:v>8/31</c:v>
                </c:pt>
                <c:pt idx="222">
                  <c:v>9/1</c:v>
                </c:pt>
                <c:pt idx="223">
                  <c:v>9/2</c:v>
                </c:pt>
                <c:pt idx="224">
                  <c:v>9/3</c:v>
                </c:pt>
                <c:pt idx="225">
                  <c:v>9/4</c:v>
                </c:pt>
                <c:pt idx="226">
                  <c:v>9/5</c:v>
                </c:pt>
                <c:pt idx="227">
                  <c:v>9/6</c:v>
                </c:pt>
                <c:pt idx="228">
                  <c:v>9/7</c:v>
                </c:pt>
                <c:pt idx="229">
                  <c:v>9/8</c:v>
                </c:pt>
                <c:pt idx="230">
                  <c:v>9/9</c:v>
                </c:pt>
                <c:pt idx="231">
                  <c:v>9/10</c:v>
                </c:pt>
                <c:pt idx="232">
                  <c:v>9/11</c:v>
                </c:pt>
                <c:pt idx="233">
                  <c:v>9/12</c:v>
                </c:pt>
                <c:pt idx="234">
                  <c:v>9/13</c:v>
                </c:pt>
                <c:pt idx="235">
                  <c:v>9/14</c:v>
                </c:pt>
                <c:pt idx="236">
                  <c:v>9/15</c:v>
                </c:pt>
                <c:pt idx="237">
                  <c:v>9/16</c:v>
                </c:pt>
                <c:pt idx="238">
                  <c:v>9/17</c:v>
                </c:pt>
                <c:pt idx="239">
                  <c:v>9/18</c:v>
                </c:pt>
                <c:pt idx="240">
                  <c:v>9/19</c:v>
                </c:pt>
                <c:pt idx="241">
                  <c:v>9/20</c:v>
                </c:pt>
                <c:pt idx="242">
                  <c:v>9/21</c:v>
                </c:pt>
                <c:pt idx="243">
                  <c:v>9/22</c:v>
                </c:pt>
                <c:pt idx="244">
                  <c:v>9/23</c:v>
                </c:pt>
                <c:pt idx="245">
                  <c:v>9/24</c:v>
                </c:pt>
                <c:pt idx="246">
                  <c:v>9/25</c:v>
                </c:pt>
                <c:pt idx="247">
                  <c:v>9/26</c:v>
                </c:pt>
                <c:pt idx="248">
                  <c:v>9/27</c:v>
                </c:pt>
                <c:pt idx="249">
                  <c:v>9/28</c:v>
                </c:pt>
                <c:pt idx="250">
                  <c:v>9/29</c:v>
                </c:pt>
                <c:pt idx="251">
                  <c:v>9/30</c:v>
                </c:pt>
                <c:pt idx="252">
                  <c:v>10/1</c:v>
                </c:pt>
                <c:pt idx="253">
                  <c:v>10/2</c:v>
                </c:pt>
                <c:pt idx="254">
                  <c:v>10/3</c:v>
                </c:pt>
                <c:pt idx="255">
                  <c:v>10/4</c:v>
                </c:pt>
                <c:pt idx="256">
                  <c:v>10/5</c:v>
                </c:pt>
                <c:pt idx="257">
                  <c:v>10/6</c:v>
                </c:pt>
                <c:pt idx="258">
                  <c:v>10/7</c:v>
                </c:pt>
                <c:pt idx="259">
                  <c:v>10/8</c:v>
                </c:pt>
                <c:pt idx="260">
                  <c:v>10/9</c:v>
                </c:pt>
                <c:pt idx="261">
                  <c:v>10/10</c:v>
                </c:pt>
                <c:pt idx="262">
                  <c:v>10/11</c:v>
                </c:pt>
                <c:pt idx="263">
                  <c:v>10/12</c:v>
                </c:pt>
                <c:pt idx="264">
                  <c:v>10/13</c:v>
                </c:pt>
                <c:pt idx="265">
                  <c:v>10/14</c:v>
                </c:pt>
                <c:pt idx="266">
                  <c:v>10/15</c:v>
                </c:pt>
                <c:pt idx="267">
                  <c:v>10/16</c:v>
                </c:pt>
                <c:pt idx="268">
                  <c:v>10/17</c:v>
                </c:pt>
                <c:pt idx="269">
                  <c:v>10/18</c:v>
                </c:pt>
                <c:pt idx="270">
                  <c:v>10/19</c:v>
                </c:pt>
                <c:pt idx="271">
                  <c:v>10/20</c:v>
                </c:pt>
                <c:pt idx="272">
                  <c:v>10/21</c:v>
                </c:pt>
                <c:pt idx="273">
                  <c:v>10/22</c:v>
                </c:pt>
                <c:pt idx="274">
                  <c:v>10/23</c:v>
                </c:pt>
                <c:pt idx="275">
                  <c:v>10/24</c:v>
                </c:pt>
              </c:strCache>
            </c:strRef>
          </c:cat>
          <c:val>
            <c:numRef>
              <c:f>Sheet1!$B$2:$B$277</c:f>
              <c:numCache>
                <c:formatCode>General</c:formatCode>
                <c:ptCount val="276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26450</c:v>
                </c:pt>
                <c:pt idx="219">
                  <c:v>20160</c:v>
                </c:pt>
                <c:pt idx="220">
                  <c:v>31178</c:v>
                </c:pt>
                <c:pt idx="221">
                  <c:v>34389</c:v>
                </c:pt>
                <c:pt idx="222">
                  <c:v>33875</c:v>
                </c:pt>
                <c:pt idx="223">
                  <c:v>33483</c:v>
                </c:pt>
                <c:pt idx="224">
                  <c:v>32529</c:v>
                </c:pt>
                <c:pt idx="225">
                  <c:v>34126</c:v>
                </c:pt>
                <c:pt idx="226">
                  <c:v>23931</c:v>
                </c:pt>
                <c:pt idx="227">
                  <c:v>36393</c:v>
                </c:pt>
                <c:pt idx="228">
                  <c:v>41021</c:v>
                </c:pt>
                <c:pt idx="229">
                  <c:v>34846</c:v>
                </c:pt>
                <c:pt idx="230">
                  <c:v>34020</c:v>
                </c:pt>
                <c:pt idx="231">
                  <c:v>35594</c:v>
                </c:pt>
                <c:pt idx="232">
                  <c:v>31854</c:v>
                </c:pt>
                <c:pt idx="233">
                  <c:v>25346</c:v>
                </c:pt>
                <c:pt idx="234">
                  <c:v>46795</c:v>
                </c:pt>
                <c:pt idx="235">
                  <c:v>49540</c:v>
                </c:pt>
                <c:pt idx="236">
                  <c:v>45269</c:v>
                </c:pt>
                <c:pt idx="237">
                  <c:v>41430</c:v>
                </c:pt>
                <c:pt idx="238">
                  <c:v>39394</c:v>
                </c:pt>
                <c:pt idx="239">
                  <c:v>39330</c:v>
                </c:pt>
                <c:pt idx="240">
                  <c:v>28210</c:v>
                </c:pt>
                <c:pt idx="241">
                  <c:v>44500</c:v>
                </c:pt>
                <c:pt idx="242">
                  <c:v>46673</c:v>
                </c:pt>
                <c:pt idx="243">
                  <c:v>42212</c:v>
                </c:pt>
                <c:pt idx="244">
                  <c:v>39769</c:v>
                </c:pt>
                <c:pt idx="245">
                  <c:v>38157</c:v>
                </c:pt>
                <c:pt idx="246">
                  <c:v>38785</c:v>
                </c:pt>
                <c:pt idx="247">
                  <c:v>28513</c:v>
                </c:pt>
                <c:pt idx="248">
                  <c:v>45608</c:v>
                </c:pt>
                <c:pt idx="249">
                  <c:v>48421</c:v>
                </c:pt>
                <c:pt idx="250">
                  <c:v>44665</c:v>
                </c:pt>
                <c:pt idx="251">
                  <c:v>43280</c:v>
                </c:pt>
                <c:pt idx="252">
                  <c:v>43040</c:v>
                </c:pt>
                <c:pt idx="253">
                  <c:v>43241</c:v>
                </c:pt>
                <c:pt idx="254">
                  <c:v>33377</c:v>
                </c:pt>
                <c:pt idx="255">
                  <c:v>49509</c:v>
                </c:pt>
                <c:pt idx="256">
                  <c:v>54874</c:v>
                </c:pt>
                <c:pt idx="257">
                  <c:v>46423</c:v>
                </c:pt>
                <c:pt idx="258">
                  <c:v>50710</c:v>
                </c:pt>
                <c:pt idx="259">
                  <c:v>44467</c:v>
                </c:pt>
                <c:pt idx="260">
                  <c:v>44457</c:v>
                </c:pt>
                <c:pt idx="261">
                  <c:v>32068</c:v>
                </c:pt>
                <c:pt idx="262">
                  <c:v>41364</c:v>
                </c:pt>
                <c:pt idx="263">
                  <c:v>52338</c:v>
                </c:pt>
                <c:pt idx="264">
                  <c:v>53356</c:v>
                </c:pt>
                <c:pt idx="265">
                  <c:v>48205</c:v>
                </c:pt>
                <c:pt idx="266">
                  <c:v>43478</c:v>
                </c:pt>
                <c:pt idx="267">
                  <c:v>41481</c:v>
                </c:pt>
                <c:pt idx="268">
                  <c:v>28806</c:v>
                </c:pt>
                <c:pt idx="269">
                  <c:v>44846</c:v>
                </c:pt>
                <c:pt idx="270">
                  <c:v>44601</c:v>
                </c:pt>
                <c:pt idx="271">
                  <c:v>39763</c:v>
                </c:pt>
                <c:pt idx="272">
                  <c:v>37196</c:v>
                </c:pt>
                <c:pt idx="273">
                  <c:v>35601</c:v>
                </c:pt>
                <c:pt idx="274">
                  <c:v>35322</c:v>
                </c:pt>
                <c:pt idx="275">
                  <c:v>26336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76662016"/>
        <c:axId val="176663552"/>
      </c:barChart>
      <c:catAx>
        <c:axId val="176662016"/>
        <c:scaling>
          <c:orientation val="minMax"/>
        </c:scaling>
        <c:delete val="0"/>
        <c:axPos val="b"/>
        <c:majorTickMark val="out"/>
        <c:minorTickMark val="none"/>
        <c:tickLblPos val="nextTo"/>
        <c:crossAx val="176663552"/>
        <c:crosses val="autoZero"/>
        <c:auto val="1"/>
        <c:lblAlgn val="ctr"/>
        <c:lblOffset val="100"/>
        <c:noMultiLvlLbl val="0"/>
      </c:catAx>
      <c:valAx>
        <c:axId val="1766635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666201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10月24日台灣疫情數據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7,450,158              12,323              0.165%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10/1~10/31維持現行防疫措施。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218" y="1323705"/>
            <a:ext cx="10991167" cy="6296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2022-10-24T08:07:44Z</dcterms:modified>
  <cp:category/>
</cp:coreProperties>
</file>