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cat>
            <c:strRef>
              <c:f>Sheet1!$A$2:$A$278</c:f>
              <c:strCache>
                <c:ptCount val="27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  <c:pt idx="263">
                  <c:v>10/12</c:v>
                </c:pt>
                <c:pt idx="264">
                  <c:v>10/13</c:v>
                </c:pt>
                <c:pt idx="265">
                  <c:v>10/14</c:v>
                </c:pt>
                <c:pt idx="266">
                  <c:v>10/15</c:v>
                </c:pt>
                <c:pt idx="267">
                  <c:v>10/16</c:v>
                </c:pt>
                <c:pt idx="268">
                  <c:v>10/17</c:v>
                </c:pt>
                <c:pt idx="269">
                  <c:v>10/18</c:v>
                </c:pt>
                <c:pt idx="270">
                  <c:v>10/19</c:v>
                </c:pt>
                <c:pt idx="271">
                  <c:v>10/20</c:v>
                </c:pt>
                <c:pt idx="272">
                  <c:v>10/21</c:v>
                </c:pt>
                <c:pt idx="273">
                  <c:v>10/22</c:v>
                </c:pt>
                <c:pt idx="274">
                  <c:v>10/23</c:v>
                </c:pt>
                <c:pt idx="275">
                  <c:v>10/24</c:v>
                </c:pt>
                <c:pt idx="276">
                  <c:v>10/25</c:v>
                </c:pt>
              </c:strCache>
            </c:strRef>
          </c:cat>
          <c:val>
            <c:numRef>
              <c:f>Sheet1!$B$2:$B$278</c:f>
              <c:numCache>
                <c:formatCode>General</c:formatCode>
                <c:ptCount val="27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  <c:pt idx="263">
                  <c:v>52338</c:v>
                </c:pt>
                <c:pt idx="264">
                  <c:v>53356</c:v>
                </c:pt>
                <c:pt idx="265">
                  <c:v>48205</c:v>
                </c:pt>
                <c:pt idx="266">
                  <c:v>43478</c:v>
                </c:pt>
                <c:pt idx="267">
                  <c:v>41481</c:v>
                </c:pt>
                <c:pt idx="268">
                  <c:v>28806</c:v>
                </c:pt>
                <c:pt idx="269">
                  <c:v>44846</c:v>
                </c:pt>
                <c:pt idx="270">
                  <c:v>44601</c:v>
                </c:pt>
                <c:pt idx="271">
                  <c:v>39763</c:v>
                </c:pt>
                <c:pt idx="272">
                  <c:v>37196</c:v>
                </c:pt>
                <c:pt idx="273">
                  <c:v>35601</c:v>
                </c:pt>
                <c:pt idx="274">
                  <c:v>35322</c:v>
                </c:pt>
                <c:pt idx="275">
                  <c:v>26336</c:v>
                </c:pt>
                <c:pt idx="276">
                  <c:v>39148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2759680"/>
        <c:axId val="152761472"/>
      </c:barChart>
      <c:catAx>
        <c:axId val="152759680"/>
        <c:scaling>
          <c:orientation val="minMax"/>
        </c:scaling>
        <c:delete val="0"/>
        <c:axPos val="b"/>
        <c:majorTickMark val="out"/>
        <c:minorTickMark val="none"/>
        <c:tickLblPos val="nextTo"/>
        <c:crossAx val="152761472"/>
        <c:crosses val="autoZero"/>
        <c:auto val="1"/>
        <c:lblAlgn val="ctr"/>
        <c:lblOffset val="100"/>
        <c:noMultiLvlLbl val="0"/>
      </c:catAx>
      <c:valAx>
        <c:axId val="152761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275968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10月25日台灣疫情數據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7,515,630              12,427              0.165%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736611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rPr lang="en-US" altLang="zh-TW" dirty="0" smtClean="0"/>
              <a:t>11/7</a:t>
            </a:r>
            <a:r>
              <a:rPr lang="zh-TW" altLang="en-US" dirty="0"/>
              <a:t>起</a:t>
            </a:r>
            <a:r>
              <a:rPr lang="zh-TW" altLang="en-US" dirty="0" smtClean="0"/>
              <a:t>放寬</a:t>
            </a:r>
            <a:r>
              <a:rPr lang="zh-TW" altLang="en-US" dirty="0"/>
              <a:t>防疫措施</a:t>
            </a:r>
            <a:r>
              <a:rPr dirty="0" smtClean="0"/>
              <a:t>。</a:t>
            </a:r>
            <a:endParaRPr dirty="0"/>
          </a:p>
          <a:p>
            <a:pPr>
              <a:defRPr sz="2800">
                <a:latin typeface="微軟正黑體"/>
              </a:defRPr>
            </a:pPr>
            <a:r>
              <a:rPr dirty="0" err="1"/>
              <a:t>在外用餐與廠內用餐都要注意個人衛生管理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78" y="1269274"/>
            <a:ext cx="11333215" cy="649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67" y="772433"/>
            <a:ext cx="9593781" cy="67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5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203" y="833587"/>
            <a:ext cx="9397796" cy="66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77" y="696686"/>
            <a:ext cx="9851186" cy="695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6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870857"/>
            <a:ext cx="9367535" cy="66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6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自訂</PresentationFormat>
  <Paragraphs>8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5</cp:revision>
  <dcterms:created xsi:type="dcterms:W3CDTF">2013-01-27T09:14:16Z</dcterms:created>
  <dcterms:modified xsi:type="dcterms:W3CDTF">2022-10-25T08:51:37Z</dcterms:modified>
  <cp:category/>
</cp:coreProperties>
</file>