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Sheet1!$A$2:$A$279</c:f>
              <c:strCache>
                <c:ptCount val="27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  <c:pt idx="273">
                  <c:v>10/22</c:v>
                </c:pt>
                <c:pt idx="274">
                  <c:v>10/23</c:v>
                </c:pt>
                <c:pt idx="275">
                  <c:v>10/24</c:v>
                </c:pt>
                <c:pt idx="276">
                  <c:v>10/25</c:v>
                </c:pt>
                <c:pt idx="277">
                  <c:v>10/26</c:v>
                </c:pt>
              </c:strCache>
            </c:strRef>
          </c:cat>
          <c:val>
            <c:numRef>
              <c:f>Sheet1!$B$2:$B$279</c:f>
              <c:numCache>
                <c:formatCode>General</c:formatCode>
                <c:ptCount val="27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  <c:pt idx="273">
                  <c:v>35601</c:v>
                </c:pt>
                <c:pt idx="274">
                  <c:v>35322</c:v>
                </c:pt>
                <c:pt idx="275">
                  <c:v>26336</c:v>
                </c:pt>
                <c:pt idx="276">
                  <c:v>39148</c:v>
                </c:pt>
                <c:pt idx="277">
                  <c:v>40261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8317184"/>
        <c:axId val="158318976"/>
      </c:barChart>
      <c:catAx>
        <c:axId val="158317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58318976"/>
        <c:crosses val="autoZero"/>
        <c:auto val="1"/>
        <c:lblAlgn val="ctr"/>
        <c:lblOffset val="100"/>
        <c:noMultiLvlLbl val="0"/>
      </c:catAx>
      <c:valAx>
        <c:axId val="15831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3171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7,555,884              12,479              0.165%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2" y="1420679"/>
            <a:ext cx="11239938" cy="643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2022-10-26T07:48:27Z</dcterms:modified>
  <cp:category/>
</cp:coreProperties>
</file>