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cat>
            <c:strRef>
              <c:f>Sheet1!$A$2:$A$280</c:f>
              <c:strCache>
                <c:ptCount val="279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  <c:pt idx="256">
                  <c:v>10/5</c:v>
                </c:pt>
                <c:pt idx="257">
                  <c:v>10/6</c:v>
                </c:pt>
                <c:pt idx="258">
                  <c:v>10/7</c:v>
                </c:pt>
                <c:pt idx="259">
                  <c:v>10/8</c:v>
                </c:pt>
                <c:pt idx="260">
                  <c:v>10/9</c:v>
                </c:pt>
                <c:pt idx="261">
                  <c:v>10/10</c:v>
                </c:pt>
                <c:pt idx="262">
                  <c:v>10/11</c:v>
                </c:pt>
                <c:pt idx="263">
                  <c:v>10/12</c:v>
                </c:pt>
                <c:pt idx="264">
                  <c:v>10/13</c:v>
                </c:pt>
                <c:pt idx="265">
                  <c:v>10/14</c:v>
                </c:pt>
                <c:pt idx="266">
                  <c:v>10/15</c:v>
                </c:pt>
                <c:pt idx="267">
                  <c:v>10/16</c:v>
                </c:pt>
                <c:pt idx="268">
                  <c:v>10/17</c:v>
                </c:pt>
                <c:pt idx="269">
                  <c:v>10/18</c:v>
                </c:pt>
                <c:pt idx="270">
                  <c:v>10/19</c:v>
                </c:pt>
                <c:pt idx="271">
                  <c:v>10/20</c:v>
                </c:pt>
                <c:pt idx="272">
                  <c:v>10/21</c:v>
                </c:pt>
                <c:pt idx="273">
                  <c:v>10/22</c:v>
                </c:pt>
                <c:pt idx="274">
                  <c:v>10/23</c:v>
                </c:pt>
                <c:pt idx="275">
                  <c:v>10/24</c:v>
                </c:pt>
                <c:pt idx="276">
                  <c:v>10/25</c:v>
                </c:pt>
                <c:pt idx="277">
                  <c:v>10/26</c:v>
                </c:pt>
                <c:pt idx="278">
                  <c:v>10/27</c:v>
                </c:pt>
              </c:strCache>
            </c:strRef>
          </c:cat>
          <c:val>
            <c:numRef>
              <c:f>Sheet1!$B$2:$B$280</c:f>
              <c:numCache>
                <c:formatCode>General</c:formatCode>
                <c:ptCount val="279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  <c:pt idx="256">
                  <c:v>54874</c:v>
                </c:pt>
                <c:pt idx="257">
                  <c:v>46423</c:v>
                </c:pt>
                <c:pt idx="258">
                  <c:v>50710</c:v>
                </c:pt>
                <c:pt idx="259">
                  <c:v>44467</c:v>
                </c:pt>
                <c:pt idx="260">
                  <c:v>44457</c:v>
                </c:pt>
                <c:pt idx="261">
                  <c:v>32068</c:v>
                </c:pt>
                <c:pt idx="262">
                  <c:v>41364</c:v>
                </c:pt>
                <c:pt idx="263">
                  <c:v>52338</c:v>
                </c:pt>
                <c:pt idx="264">
                  <c:v>53356</c:v>
                </c:pt>
                <c:pt idx="265">
                  <c:v>48205</c:v>
                </c:pt>
                <c:pt idx="266">
                  <c:v>43478</c:v>
                </c:pt>
                <c:pt idx="267">
                  <c:v>41481</c:v>
                </c:pt>
                <c:pt idx="268">
                  <c:v>28806</c:v>
                </c:pt>
                <c:pt idx="269">
                  <c:v>44846</c:v>
                </c:pt>
                <c:pt idx="270">
                  <c:v>44601</c:v>
                </c:pt>
                <c:pt idx="271">
                  <c:v>39763</c:v>
                </c:pt>
                <c:pt idx="272">
                  <c:v>37196</c:v>
                </c:pt>
                <c:pt idx="273">
                  <c:v>35601</c:v>
                </c:pt>
                <c:pt idx="274">
                  <c:v>35322</c:v>
                </c:pt>
                <c:pt idx="275">
                  <c:v>26336</c:v>
                </c:pt>
                <c:pt idx="276">
                  <c:v>39148</c:v>
                </c:pt>
                <c:pt idx="277">
                  <c:v>40261</c:v>
                </c:pt>
                <c:pt idx="278">
                  <c:v>35640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5422848"/>
        <c:axId val="175424640"/>
      </c:barChart>
      <c:catAx>
        <c:axId val="175422848"/>
        <c:scaling>
          <c:orientation val="minMax"/>
        </c:scaling>
        <c:delete val="0"/>
        <c:axPos val="b"/>
        <c:majorTickMark val="out"/>
        <c:minorTickMark val="none"/>
        <c:tickLblPos val="nextTo"/>
        <c:crossAx val="175424640"/>
        <c:crosses val="autoZero"/>
        <c:auto val="1"/>
        <c:lblAlgn val="ctr"/>
        <c:lblOffset val="100"/>
        <c:noMultiLvlLbl val="0"/>
      </c:catAx>
      <c:valAx>
        <c:axId val="175424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542284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10月27日台灣疫情數據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7,591,541              12,563              0.165%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11/7起放寬防疫措施。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18" y="1473653"/>
            <a:ext cx="10539377" cy="6037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2022-10-27T08:11:55Z</dcterms:modified>
  <cp:category/>
</cp:coreProperties>
</file>