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Sheet1!$A$2:$A$282</c:f>
              <c:strCache>
                <c:ptCount val="281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</c:strCache>
            </c:strRef>
          </c:cat>
          <c:val>
            <c:numRef>
              <c:f>Sheet1!$B$2:$B$282</c:f>
              <c:numCache>
                <c:formatCode>General</c:formatCode>
                <c:ptCount val="281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48553728"/>
        <c:axId val="148555264"/>
      </c:barChart>
      <c:catAx>
        <c:axId val="148553728"/>
        <c:scaling>
          <c:orientation val="minMax"/>
        </c:scaling>
        <c:delete val="0"/>
        <c:axPos val="b"/>
        <c:majorTickMark val="out"/>
        <c:minorTickMark val="none"/>
        <c:tickLblPos val="nextTo"/>
        <c:crossAx val="148555264"/>
        <c:crosses val="autoZero"/>
        <c:auto val="1"/>
        <c:lblAlgn val="ctr"/>
        <c:lblOffset val="100"/>
        <c:noMultiLvlLbl val="0"/>
      </c:catAx>
      <c:valAx>
        <c:axId val="148555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855372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10月30日台灣疫情數據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7,690,110              12,772              0.166%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11/7起放寬防疫措施。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953510" y="1507869"/>
            <a:ext cx="7291110" cy="4175116"/>
            <a:chOff x="1992" y="1223"/>
            <a:chExt cx="5108" cy="2925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92" y="1223"/>
              <a:ext cx="5108" cy="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92" y="2027"/>
              <a:ext cx="1283" cy="27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992" y="4772"/>
              <a:ext cx="7662" cy="46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443" y="1653"/>
              <a:ext cx="29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廠別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621" y="1653"/>
              <a:ext cx="38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員工數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800" y="1653"/>
              <a:ext cx="48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累積確診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076" y="1653"/>
              <a:ext cx="48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康復返崗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449" y="1653"/>
              <a:ext cx="38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確診中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718" y="1528"/>
              <a:ext cx="38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居隔中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8558" y="1778"/>
              <a:ext cx="63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(密切接觸)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443" y="2138"/>
              <a:ext cx="29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總處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795" y="2138"/>
              <a:ext cx="3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078" y="2138"/>
              <a:ext cx="3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353" y="2138"/>
              <a:ext cx="3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685" y="2138"/>
              <a:ext cx="21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8961" y="2138"/>
              <a:ext cx="21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443" y="2595"/>
              <a:ext cx="29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南崁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795" y="2595"/>
              <a:ext cx="3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078" y="2595"/>
              <a:ext cx="3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353" y="2595"/>
              <a:ext cx="3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685" y="2595"/>
              <a:ext cx="21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8961" y="2595"/>
              <a:ext cx="21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443" y="3053"/>
              <a:ext cx="29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龍潭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739" y="3053"/>
              <a:ext cx="44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863" y="3053"/>
              <a:ext cx="38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48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133" y="3053"/>
              <a:ext cx="49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(+2)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353" y="3053"/>
              <a:ext cx="3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4" name="Rectangle 31"/>
            <p:cNvSpPr>
              <a:spLocks noChangeArrowheads="1"/>
            </p:cNvSpPr>
            <p:nvPr/>
          </p:nvSpPr>
          <p:spPr bwMode="auto">
            <a:xfrm>
              <a:off x="7685" y="3053"/>
              <a:ext cx="21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6" name="Rectangle 32"/>
            <p:cNvSpPr>
              <a:spLocks noChangeArrowheads="1"/>
            </p:cNvSpPr>
            <p:nvPr/>
          </p:nvSpPr>
          <p:spPr bwMode="auto">
            <a:xfrm>
              <a:off x="8961" y="3053"/>
              <a:ext cx="21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7" name="Rectangle 33"/>
            <p:cNvSpPr>
              <a:spLocks noChangeArrowheads="1"/>
            </p:cNvSpPr>
            <p:nvPr/>
          </p:nvSpPr>
          <p:spPr bwMode="auto">
            <a:xfrm>
              <a:off x="2443" y="3510"/>
              <a:ext cx="29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二林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8" name="Rectangle 34"/>
            <p:cNvSpPr>
              <a:spLocks noChangeArrowheads="1"/>
            </p:cNvSpPr>
            <p:nvPr/>
          </p:nvSpPr>
          <p:spPr bwMode="auto">
            <a:xfrm>
              <a:off x="3739" y="3510"/>
              <a:ext cx="44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585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9" name="Rectangle 35"/>
            <p:cNvSpPr>
              <a:spLocks noChangeArrowheads="1"/>
            </p:cNvSpPr>
            <p:nvPr/>
          </p:nvSpPr>
          <p:spPr bwMode="auto">
            <a:xfrm>
              <a:off x="4807" y="3510"/>
              <a:ext cx="44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156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0" name="Rectangle 36"/>
            <p:cNvSpPr>
              <a:spLocks noChangeArrowheads="1"/>
            </p:cNvSpPr>
            <p:nvPr/>
          </p:nvSpPr>
          <p:spPr bwMode="auto">
            <a:xfrm>
              <a:off x="5140" y="3510"/>
              <a:ext cx="54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 (+2)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1" name="Rectangle 37"/>
            <p:cNvSpPr>
              <a:spLocks noChangeArrowheads="1"/>
            </p:cNvSpPr>
            <p:nvPr/>
          </p:nvSpPr>
          <p:spPr bwMode="auto">
            <a:xfrm>
              <a:off x="6291" y="3510"/>
              <a:ext cx="44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149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2" name="Rectangle 38"/>
            <p:cNvSpPr>
              <a:spLocks noChangeArrowheads="1"/>
            </p:cNvSpPr>
            <p:nvPr/>
          </p:nvSpPr>
          <p:spPr bwMode="auto">
            <a:xfrm>
              <a:off x="7685" y="3510"/>
              <a:ext cx="21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7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3" name="Rectangle 39"/>
            <p:cNvSpPr>
              <a:spLocks noChangeArrowheads="1"/>
            </p:cNvSpPr>
            <p:nvPr/>
          </p:nvSpPr>
          <p:spPr bwMode="auto">
            <a:xfrm>
              <a:off x="8961" y="3510"/>
              <a:ext cx="21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4" name="Rectangle 40"/>
            <p:cNvSpPr>
              <a:spLocks noChangeArrowheads="1"/>
            </p:cNvSpPr>
            <p:nvPr/>
          </p:nvSpPr>
          <p:spPr bwMode="auto">
            <a:xfrm>
              <a:off x="2443" y="3968"/>
              <a:ext cx="29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雲林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5" name="Rectangle 41"/>
            <p:cNvSpPr>
              <a:spLocks noChangeArrowheads="1"/>
            </p:cNvSpPr>
            <p:nvPr/>
          </p:nvSpPr>
          <p:spPr bwMode="auto">
            <a:xfrm>
              <a:off x="3739" y="3968"/>
              <a:ext cx="44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6" name="Rectangle 42"/>
            <p:cNvSpPr>
              <a:spLocks noChangeArrowheads="1"/>
            </p:cNvSpPr>
            <p:nvPr/>
          </p:nvSpPr>
          <p:spPr bwMode="auto">
            <a:xfrm>
              <a:off x="5022" y="3968"/>
              <a:ext cx="44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7" name="Rectangle 43"/>
            <p:cNvSpPr>
              <a:spLocks noChangeArrowheads="1"/>
            </p:cNvSpPr>
            <p:nvPr/>
          </p:nvSpPr>
          <p:spPr bwMode="auto">
            <a:xfrm>
              <a:off x="6298" y="3968"/>
              <a:ext cx="44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8" name="Rectangle 44"/>
            <p:cNvSpPr>
              <a:spLocks noChangeArrowheads="1"/>
            </p:cNvSpPr>
            <p:nvPr/>
          </p:nvSpPr>
          <p:spPr bwMode="auto">
            <a:xfrm>
              <a:off x="7685" y="3968"/>
              <a:ext cx="21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9" name="Rectangle 45"/>
            <p:cNvSpPr>
              <a:spLocks noChangeArrowheads="1"/>
            </p:cNvSpPr>
            <p:nvPr/>
          </p:nvSpPr>
          <p:spPr bwMode="auto">
            <a:xfrm>
              <a:off x="8961" y="3968"/>
              <a:ext cx="21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0" name="Rectangle 46"/>
            <p:cNvSpPr>
              <a:spLocks noChangeArrowheads="1"/>
            </p:cNvSpPr>
            <p:nvPr/>
          </p:nvSpPr>
          <p:spPr bwMode="auto">
            <a:xfrm>
              <a:off x="2443" y="4425"/>
              <a:ext cx="29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路竹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1" name="Rectangle 47"/>
            <p:cNvSpPr>
              <a:spLocks noChangeArrowheads="1"/>
            </p:cNvSpPr>
            <p:nvPr/>
          </p:nvSpPr>
          <p:spPr bwMode="auto">
            <a:xfrm>
              <a:off x="3739" y="4425"/>
              <a:ext cx="44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2" name="Rectangle 48"/>
            <p:cNvSpPr>
              <a:spLocks noChangeArrowheads="1"/>
            </p:cNvSpPr>
            <p:nvPr/>
          </p:nvSpPr>
          <p:spPr bwMode="auto">
            <a:xfrm>
              <a:off x="5078" y="4425"/>
              <a:ext cx="3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3" name="Rectangle 49"/>
            <p:cNvSpPr>
              <a:spLocks noChangeArrowheads="1"/>
            </p:cNvSpPr>
            <p:nvPr/>
          </p:nvSpPr>
          <p:spPr bwMode="auto">
            <a:xfrm>
              <a:off x="6353" y="4425"/>
              <a:ext cx="3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4" name="Rectangle 50"/>
            <p:cNvSpPr>
              <a:spLocks noChangeArrowheads="1"/>
            </p:cNvSpPr>
            <p:nvPr/>
          </p:nvSpPr>
          <p:spPr bwMode="auto">
            <a:xfrm>
              <a:off x="7685" y="4425"/>
              <a:ext cx="21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5" name="Rectangle 51"/>
            <p:cNvSpPr>
              <a:spLocks noChangeArrowheads="1"/>
            </p:cNvSpPr>
            <p:nvPr/>
          </p:nvSpPr>
          <p:spPr bwMode="auto">
            <a:xfrm>
              <a:off x="8961" y="4425"/>
              <a:ext cx="21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6" name="Rectangle 52"/>
            <p:cNvSpPr>
              <a:spLocks noChangeArrowheads="1"/>
            </p:cNvSpPr>
            <p:nvPr/>
          </p:nvSpPr>
          <p:spPr bwMode="auto">
            <a:xfrm>
              <a:off x="2249" y="4883"/>
              <a:ext cx="48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合計人數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7" name="Rectangle 53"/>
            <p:cNvSpPr>
              <a:spLocks noChangeArrowheads="1"/>
            </p:cNvSpPr>
            <p:nvPr/>
          </p:nvSpPr>
          <p:spPr bwMode="auto">
            <a:xfrm>
              <a:off x="3670" y="4883"/>
              <a:ext cx="61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1,143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8" name="Rectangle 54"/>
            <p:cNvSpPr>
              <a:spLocks noChangeArrowheads="1"/>
            </p:cNvSpPr>
            <p:nvPr/>
          </p:nvSpPr>
          <p:spPr bwMode="auto">
            <a:xfrm>
              <a:off x="4807" y="4883"/>
              <a:ext cx="49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400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9" name="Rectangle 55"/>
            <p:cNvSpPr>
              <a:spLocks noChangeArrowheads="1"/>
            </p:cNvSpPr>
            <p:nvPr/>
          </p:nvSpPr>
          <p:spPr bwMode="auto">
            <a:xfrm>
              <a:off x="5189" y="4883"/>
              <a:ext cx="49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(+4)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0" name="Rectangle 56"/>
            <p:cNvSpPr>
              <a:spLocks noChangeArrowheads="1"/>
            </p:cNvSpPr>
            <p:nvPr/>
          </p:nvSpPr>
          <p:spPr bwMode="auto">
            <a:xfrm>
              <a:off x="6298" y="4883"/>
              <a:ext cx="44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383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1" name="Rectangle 57"/>
            <p:cNvSpPr>
              <a:spLocks noChangeArrowheads="1"/>
            </p:cNvSpPr>
            <p:nvPr/>
          </p:nvSpPr>
          <p:spPr bwMode="auto">
            <a:xfrm>
              <a:off x="7629" y="4883"/>
              <a:ext cx="3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17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2" name="Rectangle 58"/>
            <p:cNvSpPr>
              <a:spLocks noChangeArrowheads="1"/>
            </p:cNvSpPr>
            <p:nvPr/>
          </p:nvSpPr>
          <p:spPr bwMode="auto">
            <a:xfrm>
              <a:off x="8961" y="4883"/>
              <a:ext cx="21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3" name="Rectangle 59"/>
            <p:cNvSpPr>
              <a:spLocks noChangeArrowheads="1"/>
            </p:cNvSpPr>
            <p:nvPr/>
          </p:nvSpPr>
          <p:spPr bwMode="auto">
            <a:xfrm>
              <a:off x="6090" y="5354"/>
              <a:ext cx="57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居家總人數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4" name="Rectangle 60"/>
            <p:cNvSpPr>
              <a:spLocks noChangeArrowheads="1"/>
            </p:cNvSpPr>
            <p:nvPr/>
          </p:nvSpPr>
          <p:spPr bwMode="auto">
            <a:xfrm>
              <a:off x="2027" y="1251"/>
              <a:ext cx="217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更新時間：2022/10/28 15:00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5" name="Rectangle 61"/>
            <p:cNvSpPr>
              <a:spLocks noChangeArrowheads="1"/>
            </p:cNvSpPr>
            <p:nvPr/>
          </p:nvSpPr>
          <p:spPr bwMode="auto">
            <a:xfrm>
              <a:off x="8260" y="5347"/>
              <a:ext cx="3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6" name="Line 62"/>
            <p:cNvSpPr>
              <a:spLocks noChangeShapeType="1"/>
            </p:cNvSpPr>
            <p:nvPr/>
          </p:nvSpPr>
          <p:spPr bwMode="auto">
            <a:xfrm>
              <a:off x="1999" y="1521"/>
              <a:ext cx="508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7" name="Rectangle 63"/>
            <p:cNvSpPr>
              <a:spLocks noChangeArrowheads="1"/>
            </p:cNvSpPr>
            <p:nvPr/>
          </p:nvSpPr>
          <p:spPr bwMode="auto">
            <a:xfrm>
              <a:off x="1999" y="1521"/>
              <a:ext cx="508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8" name="Line 64"/>
            <p:cNvSpPr>
              <a:spLocks noChangeShapeType="1"/>
            </p:cNvSpPr>
            <p:nvPr/>
          </p:nvSpPr>
          <p:spPr bwMode="auto">
            <a:xfrm>
              <a:off x="1999" y="2027"/>
              <a:ext cx="508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9" name="Rectangle 65"/>
            <p:cNvSpPr>
              <a:spLocks noChangeArrowheads="1"/>
            </p:cNvSpPr>
            <p:nvPr/>
          </p:nvSpPr>
          <p:spPr bwMode="auto">
            <a:xfrm>
              <a:off x="1999" y="2027"/>
              <a:ext cx="508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0" name="Line 66"/>
            <p:cNvSpPr>
              <a:spLocks noChangeShapeType="1"/>
            </p:cNvSpPr>
            <p:nvPr/>
          </p:nvSpPr>
          <p:spPr bwMode="auto">
            <a:xfrm>
              <a:off x="1999" y="2485"/>
              <a:ext cx="508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1" name="Rectangle 67"/>
            <p:cNvSpPr>
              <a:spLocks noChangeArrowheads="1"/>
            </p:cNvSpPr>
            <p:nvPr/>
          </p:nvSpPr>
          <p:spPr bwMode="auto">
            <a:xfrm>
              <a:off x="1999" y="2485"/>
              <a:ext cx="508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2" name="Line 68"/>
            <p:cNvSpPr>
              <a:spLocks noChangeShapeType="1"/>
            </p:cNvSpPr>
            <p:nvPr/>
          </p:nvSpPr>
          <p:spPr bwMode="auto">
            <a:xfrm>
              <a:off x="1999" y="2942"/>
              <a:ext cx="508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3" name="Rectangle 69"/>
            <p:cNvSpPr>
              <a:spLocks noChangeArrowheads="1"/>
            </p:cNvSpPr>
            <p:nvPr/>
          </p:nvSpPr>
          <p:spPr bwMode="auto">
            <a:xfrm>
              <a:off x="1999" y="2942"/>
              <a:ext cx="508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4" name="Line 70"/>
            <p:cNvSpPr>
              <a:spLocks noChangeShapeType="1"/>
            </p:cNvSpPr>
            <p:nvPr/>
          </p:nvSpPr>
          <p:spPr bwMode="auto">
            <a:xfrm>
              <a:off x="1999" y="3399"/>
              <a:ext cx="508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5" name="Rectangle 71"/>
            <p:cNvSpPr>
              <a:spLocks noChangeArrowheads="1"/>
            </p:cNvSpPr>
            <p:nvPr/>
          </p:nvSpPr>
          <p:spPr bwMode="auto">
            <a:xfrm>
              <a:off x="1999" y="3399"/>
              <a:ext cx="508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6" name="Line 72"/>
            <p:cNvSpPr>
              <a:spLocks noChangeShapeType="1"/>
            </p:cNvSpPr>
            <p:nvPr/>
          </p:nvSpPr>
          <p:spPr bwMode="auto">
            <a:xfrm>
              <a:off x="1999" y="3857"/>
              <a:ext cx="508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" name="Rectangle 73"/>
            <p:cNvSpPr>
              <a:spLocks noChangeArrowheads="1"/>
            </p:cNvSpPr>
            <p:nvPr/>
          </p:nvSpPr>
          <p:spPr bwMode="auto">
            <a:xfrm>
              <a:off x="1999" y="3857"/>
              <a:ext cx="508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8" name="Line 74"/>
            <p:cNvSpPr>
              <a:spLocks noChangeShapeType="1"/>
            </p:cNvSpPr>
            <p:nvPr/>
          </p:nvSpPr>
          <p:spPr bwMode="auto">
            <a:xfrm>
              <a:off x="1999" y="4314"/>
              <a:ext cx="508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9" name="Rectangle 75"/>
            <p:cNvSpPr>
              <a:spLocks noChangeArrowheads="1"/>
            </p:cNvSpPr>
            <p:nvPr/>
          </p:nvSpPr>
          <p:spPr bwMode="auto">
            <a:xfrm>
              <a:off x="1999" y="4314"/>
              <a:ext cx="508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0" name="Line 76"/>
            <p:cNvSpPr>
              <a:spLocks noChangeShapeType="1"/>
            </p:cNvSpPr>
            <p:nvPr/>
          </p:nvSpPr>
          <p:spPr bwMode="auto">
            <a:xfrm>
              <a:off x="1999" y="4772"/>
              <a:ext cx="508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1" name="Rectangle 77"/>
            <p:cNvSpPr>
              <a:spLocks noChangeArrowheads="1"/>
            </p:cNvSpPr>
            <p:nvPr/>
          </p:nvSpPr>
          <p:spPr bwMode="auto">
            <a:xfrm>
              <a:off x="1999" y="4772"/>
              <a:ext cx="508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2" name="Line 78"/>
            <p:cNvSpPr>
              <a:spLocks noChangeShapeType="1"/>
            </p:cNvSpPr>
            <p:nvPr/>
          </p:nvSpPr>
          <p:spPr bwMode="auto">
            <a:xfrm>
              <a:off x="1999" y="5229"/>
              <a:ext cx="508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3" name="Rectangle 79"/>
            <p:cNvSpPr>
              <a:spLocks noChangeArrowheads="1"/>
            </p:cNvSpPr>
            <p:nvPr/>
          </p:nvSpPr>
          <p:spPr bwMode="auto">
            <a:xfrm>
              <a:off x="1999" y="5229"/>
              <a:ext cx="508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4" name="Line 80"/>
            <p:cNvSpPr>
              <a:spLocks noChangeShapeType="1"/>
            </p:cNvSpPr>
            <p:nvPr/>
          </p:nvSpPr>
          <p:spPr bwMode="auto">
            <a:xfrm>
              <a:off x="1992" y="1521"/>
              <a:ext cx="0" cy="37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" name="Rectangle 81"/>
            <p:cNvSpPr>
              <a:spLocks noChangeArrowheads="1"/>
            </p:cNvSpPr>
            <p:nvPr/>
          </p:nvSpPr>
          <p:spPr bwMode="auto">
            <a:xfrm>
              <a:off x="1992" y="1521"/>
              <a:ext cx="7" cy="37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" name="Line 82"/>
            <p:cNvSpPr>
              <a:spLocks noChangeShapeType="1"/>
            </p:cNvSpPr>
            <p:nvPr/>
          </p:nvSpPr>
          <p:spPr bwMode="auto">
            <a:xfrm>
              <a:off x="3268" y="1528"/>
              <a:ext cx="0" cy="37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7" name="Rectangle 83"/>
            <p:cNvSpPr>
              <a:spLocks noChangeArrowheads="1"/>
            </p:cNvSpPr>
            <p:nvPr/>
          </p:nvSpPr>
          <p:spPr bwMode="auto">
            <a:xfrm>
              <a:off x="3268" y="1528"/>
              <a:ext cx="7" cy="37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8" name="Line 84"/>
            <p:cNvSpPr>
              <a:spLocks noChangeShapeType="1"/>
            </p:cNvSpPr>
            <p:nvPr/>
          </p:nvSpPr>
          <p:spPr bwMode="auto">
            <a:xfrm>
              <a:off x="4544" y="1528"/>
              <a:ext cx="0" cy="37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9" name="Rectangle 85"/>
            <p:cNvSpPr>
              <a:spLocks noChangeArrowheads="1"/>
            </p:cNvSpPr>
            <p:nvPr/>
          </p:nvSpPr>
          <p:spPr bwMode="auto">
            <a:xfrm>
              <a:off x="4544" y="1528"/>
              <a:ext cx="7" cy="37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0" name="Line 86"/>
            <p:cNvSpPr>
              <a:spLocks noChangeShapeType="1"/>
            </p:cNvSpPr>
            <p:nvPr/>
          </p:nvSpPr>
          <p:spPr bwMode="auto">
            <a:xfrm>
              <a:off x="5819" y="1528"/>
              <a:ext cx="0" cy="37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1" name="Rectangle 87"/>
            <p:cNvSpPr>
              <a:spLocks noChangeArrowheads="1"/>
            </p:cNvSpPr>
            <p:nvPr/>
          </p:nvSpPr>
          <p:spPr bwMode="auto">
            <a:xfrm>
              <a:off x="5819" y="1528"/>
              <a:ext cx="7" cy="37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2" name="Rectangle 88"/>
            <p:cNvSpPr>
              <a:spLocks noChangeArrowheads="1"/>
            </p:cNvSpPr>
            <p:nvPr/>
          </p:nvSpPr>
          <p:spPr bwMode="auto">
            <a:xfrm>
              <a:off x="7088" y="1514"/>
              <a:ext cx="21" cy="372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3" name="Line 89"/>
            <p:cNvSpPr>
              <a:spLocks noChangeShapeType="1"/>
            </p:cNvSpPr>
            <p:nvPr/>
          </p:nvSpPr>
          <p:spPr bwMode="auto">
            <a:xfrm>
              <a:off x="8371" y="1535"/>
              <a:ext cx="0" cy="36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4" name="Rectangle 90"/>
            <p:cNvSpPr>
              <a:spLocks noChangeArrowheads="1"/>
            </p:cNvSpPr>
            <p:nvPr/>
          </p:nvSpPr>
          <p:spPr bwMode="auto">
            <a:xfrm>
              <a:off x="8371" y="1535"/>
              <a:ext cx="7" cy="36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5" name="Rectangle 91"/>
            <p:cNvSpPr>
              <a:spLocks noChangeArrowheads="1"/>
            </p:cNvSpPr>
            <p:nvPr/>
          </p:nvSpPr>
          <p:spPr bwMode="auto">
            <a:xfrm>
              <a:off x="9640" y="1535"/>
              <a:ext cx="21" cy="37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6" name="Rectangle 92"/>
            <p:cNvSpPr>
              <a:spLocks noChangeArrowheads="1"/>
            </p:cNvSpPr>
            <p:nvPr/>
          </p:nvSpPr>
          <p:spPr bwMode="auto">
            <a:xfrm>
              <a:off x="7109" y="1514"/>
              <a:ext cx="2552" cy="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7" name="Line 93"/>
            <p:cNvSpPr>
              <a:spLocks noChangeShapeType="1"/>
            </p:cNvSpPr>
            <p:nvPr/>
          </p:nvSpPr>
          <p:spPr bwMode="auto">
            <a:xfrm>
              <a:off x="7109" y="2027"/>
              <a:ext cx="2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8" name="Rectangle 94"/>
            <p:cNvSpPr>
              <a:spLocks noChangeArrowheads="1"/>
            </p:cNvSpPr>
            <p:nvPr/>
          </p:nvSpPr>
          <p:spPr bwMode="auto">
            <a:xfrm>
              <a:off x="7109" y="2027"/>
              <a:ext cx="253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9" name="Line 95"/>
            <p:cNvSpPr>
              <a:spLocks noChangeShapeType="1"/>
            </p:cNvSpPr>
            <p:nvPr/>
          </p:nvSpPr>
          <p:spPr bwMode="auto">
            <a:xfrm>
              <a:off x="7109" y="2485"/>
              <a:ext cx="2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0" name="Rectangle 96"/>
            <p:cNvSpPr>
              <a:spLocks noChangeArrowheads="1"/>
            </p:cNvSpPr>
            <p:nvPr/>
          </p:nvSpPr>
          <p:spPr bwMode="auto">
            <a:xfrm>
              <a:off x="7109" y="2485"/>
              <a:ext cx="253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1" name="Line 97"/>
            <p:cNvSpPr>
              <a:spLocks noChangeShapeType="1"/>
            </p:cNvSpPr>
            <p:nvPr/>
          </p:nvSpPr>
          <p:spPr bwMode="auto">
            <a:xfrm>
              <a:off x="7109" y="2942"/>
              <a:ext cx="2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2" name="Rectangle 98"/>
            <p:cNvSpPr>
              <a:spLocks noChangeArrowheads="1"/>
            </p:cNvSpPr>
            <p:nvPr/>
          </p:nvSpPr>
          <p:spPr bwMode="auto">
            <a:xfrm>
              <a:off x="7109" y="2942"/>
              <a:ext cx="253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3" name="Line 99"/>
            <p:cNvSpPr>
              <a:spLocks noChangeShapeType="1"/>
            </p:cNvSpPr>
            <p:nvPr/>
          </p:nvSpPr>
          <p:spPr bwMode="auto">
            <a:xfrm>
              <a:off x="7109" y="3399"/>
              <a:ext cx="2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4" name="Rectangle 100"/>
            <p:cNvSpPr>
              <a:spLocks noChangeArrowheads="1"/>
            </p:cNvSpPr>
            <p:nvPr/>
          </p:nvSpPr>
          <p:spPr bwMode="auto">
            <a:xfrm>
              <a:off x="7109" y="3399"/>
              <a:ext cx="253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5" name="Line 101"/>
            <p:cNvSpPr>
              <a:spLocks noChangeShapeType="1"/>
            </p:cNvSpPr>
            <p:nvPr/>
          </p:nvSpPr>
          <p:spPr bwMode="auto">
            <a:xfrm>
              <a:off x="7109" y="3857"/>
              <a:ext cx="2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6" name="Rectangle 102"/>
            <p:cNvSpPr>
              <a:spLocks noChangeArrowheads="1"/>
            </p:cNvSpPr>
            <p:nvPr/>
          </p:nvSpPr>
          <p:spPr bwMode="auto">
            <a:xfrm>
              <a:off x="7109" y="3857"/>
              <a:ext cx="253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7" name="Line 103"/>
            <p:cNvSpPr>
              <a:spLocks noChangeShapeType="1"/>
            </p:cNvSpPr>
            <p:nvPr/>
          </p:nvSpPr>
          <p:spPr bwMode="auto">
            <a:xfrm>
              <a:off x="7109" y="4314"/>
              <a:ext cx="2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8" name="Rectangle 104"/>
            <p:cNvSpPr>
              <a:spLocks noChangeArrowheads="1"/>
            </p:cNvSpPr>
            <p:nvPr/>
          </p:nvSpPr>
          <p:spPr bwMode="auto">
            <a:xfrm>
              <a:off x="7109" y="4314"/>
              <a:ext cx="253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9" name="Line 105"/>
            <p:cNvSpPr>
              <a:spLocks noChangeShapeType="1"/>
            </p:cNvSpPr>
            <p:nvPr/>
          </p:nvSpPr>
          <p:spPr bwMode="auto">
            <a:xfrm>
              <a:off x="7109" y="4772"/>
              <a:ext cx="2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0" name="Rectangle 106"/>
            <p:cNvSpPr>
              <a:spLocks noChangeArrowheads="1"/>
            </p:cNvSpPr>
            <p:nvPr/>
          </p:nvSpPr>
          <p:spPr bwMode="auto">
            <a:xfrm>
              <a:off x="7109" y="4772"/>
              <a:ext cx="253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1" name="Rectangle 107"/>
            <p:cNvSpPr>
              <a:spLocks noChangeArrowheads="1"/>
            </p:cNvSpPr>
            <p:nvPr/>
          </p:nvSpPr>
          <p:spPr bwMode="auto">
            <a:xfrm>
              <a:off x="7109" y="5222"/>
              <a:ext cx="2552" cy="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109</Words>
  <Application>Microsoft Office PowerPoint</Application>
  <PresentationFormat>自訂</PresentationFormat>
  <Paragraphs>63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2022-10-30T12:49:52Z</dcterms:modified>
  <cp:category/>
</cp:coreProperties>
</file>