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cat>
            <c:strRef>
              <c:f>Sheet1!$A$2:$A$285</c:f>
              <c:strCache>
                <c:ptCount val="28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</c:strCache>
            </c:strRef>
          </c:cat>
          <c:val>
            <c:numRef>
              <c:f>Sheet1!$B$2:$B$285</c:f>
              <c:numCache>
                <c:formatCode>General</c:formatCode>
                <c:ptCount val="28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6911360"/>
        <c:axId val="166913152"/>
      </c:barChart>
      <c:catAx>
        <c:axId val="166911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66913152"/>
        <c:crosses val="autoZero"/>
        <c:auto val="1"/>
        <c:lblAlgn val="ctr"/>
        <c:lblOffset val="100"/>
        <c:noMultiLvlLbl val="0"/>
      </c:catAx>
      <c:valAx>
        <c:axId val="166913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9113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7,780,125              12,929              0.166%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36" y="1477020"/>
            <a:ext cx="11141588" cy="638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8" y="304800"/>
            <a:ext cx="7620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2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44" y="304800"/>
            <a:ext cx="7620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2022-11-02T08:04:49Z</dcterms:modified>
  <cp:category/>
</cp:coreProperties>
</file>