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cat>
            <c:strRef>
              <c:f>Sheet1!$A$2:$A$289</c:f>
              <c:strCache>
                <c:ptCount val="28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</c:strCache>
            </c:strRef>
          </c:cat>
          <c:val>
            <c:numRef>
              <c:f>Sheet1!$B$2:$B$289</c:f>
              <c:numCache>
                <c:formatCode>General</c:formatCode>
                <c:ptCount val="28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6277760"/>
        <c:axId val="176279552"/>
      </c:barChart>
      <c:catAx>
        <c:axId val="176277760"/>
        <c:scaling>
          <c:orientation val="minMax"/>
        </c:scaling>
        <c:delete val="0"/>
        <c:axPos val="b"/>
        <c:majorTickMark val="out"/>
        <c:minorTickMark val="none"/>
        <c:tickLblPos val="nextTo"/>
        <c:crossAx val="176279552"/>
        <c:crosses val="autoZero"/>
        <c:auto val="1"/>
        <c:lblAlgn val="ctr"/>
        <c:lblOffset val="100"/>
        <c:noMultiLvlLbl val="0"/>
      </c:catAx>
      <c:valAx>
        <c:axId val="176279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627776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7,887,538              13,198              0.16%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11/7起放寬防疫措施。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10" name="Group 5"/>
          <p:cNvGrpSpPr>
            <a:grpSpLocks noChangeAspect="1"/>
          </p:cNvGrpSpPr>
          <p:nvPr/>
        </p:nvGrpSpPr>
        <p:grpSpPr bwMode="auto">
          <a:xfrm>
            <a:off x="2066859" y="1606759"/>
            <a:ext cx="10607225" cy="6111661"/>
            <a:chOff x="3129" y="1748"/>
            <a:chExt cx="6255" cy="3604"/>
          </a:xfrm>
        </p:grpSpPr>
        <p:sp>
          <p:nvSpPr>
            <p:cNvPr id="11" name="AutoShape 4"/>
            <p:cNvSpPr>
              <a:spLocks noChangeAspect="1" noChangeArrowheads="1" noTextEdit="1"/>
            </p:cNvSpPr>
            <p:nvPr/>
          </p:nvSpPr>
          <p:spPr bwMode="auto">
            <a:xfrm>
              <a:off x="3129" y="1748"/>
              <a:ext cx="4163" cy="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134" y="2403"/>
              <a:ext cx="1045" cy="22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134" y="4640"/>
              <a:ext cx="6244" cy="37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501" y="2098"/>
              <a:ext cx="22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462" y="2098"/>
              <a:ext cx="30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5423" y="2098"/>
              <a:ext cx="37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6462" y="2098"/>
              <a:ext cx="37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581" y="2098"/>
              <a:ext cx="30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8616" y="1997"/>
              <a:ext cx="30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居隔中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8486" y="2200"/>
              <a:ext cx="497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(密切接觸)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501" y="2494"/>
              <a:ext cx="22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4603" y="2494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5649" y="2494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6689" y="2494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7774" y="2494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8813" y="2494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501" y="2867"/>
              <a:ext cx="22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603" y="2867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5649" y="2867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6689" y="2867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7774" y="2867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4" name="Rectangle 26"/>
            <p:cNvSpPr>
              <a:spLocks noChangeArrowheads="1"/>
            </p:cNvSpPr>
            <p:nvPr/>
          </p:nvSpPr>
          <p:spPr bwMode="auto">
            <a:xfrm>
              <a:off x="8813" y="2867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7" name="Rectangle 27"/>
            <p:cNvSpPr>
              <a:spLocks noChangeArrowheads="1"/>
            </p:cNvSpPr>
            <p:nvPr/>
          </p:nvSpPr>
          <p:spPr bwMode="auto">
            <a:xfrm>
              <a:off x="3501" y="3239"/>
              <a:ext cx="22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8" name="Rectangle 28"/>
            <p:cNvSpPr>
              <a:spLocks noChangeArrowheads="1"/>
            </p:cNvSpPr>
            <p:nvPr/>
          </p:nvSpPr>
          <p:spPr bwMode="auto">
            <a:xfrm>
              <a:off x="4558" y="3239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9" name="Rectangle 29"/>
            <p:cNvSpPr>
              <a:spLocks noChangeArrowheads="1"/>
            </p:cNvSpPr>
            <p:nvPr/>
          </p:nvSpPr>
          <p:spPr bwMode="auto">
            <a:xfrm>
              <a:off x="5474" y="3239"/>
              <a:ext cx="30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50 </a:t>
              </a:r>
              <a:endParaRPr kumimoji="1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0" name="Rectangle 30"/>
            <p:cNvSpPr>
              <a:spLocks noChangeArrowheads="1"/>
            </p:cNvSpPr>
            <p:nvPr/>
          </p:nvSpPr>
          <p:spPr bwMode="auto">
            <a:xfrm>
              <a:off x="5694" y="3239"/>
              <a:ext cx="38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1" name="Rectangle 31"/>
            <p:cNvSpPr>
              <a:spLocks noChangeArrowheads="1"/>
            </p:cNvSpPr>
            <p:nvPr/>
          </p:nvSpPr>
          <p:spPr bwMode="auto">
            <a:xfrm>
              <a:off x="6689" y="3239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2" name="Rectangle 32"/>
            <p:cNvSpPr>
              <a:spLocks noChangeArrowheads="1"/>
            </p:cNvSpPr>
            <p:nvPr/>
          </p:nvSpPr>
          <p:spPr bwMode="auto">
            <a:xfrm>
              <a:off x="7774" y="3239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3" name="Rectangle 33"/>
            <p:cNvSpPr>
              <a:spLocks noChangeArrowheads="1"/>
            </p:cNvSpPr>
            <p:nvPr/>
          </p:nvSpPr>
          <p:spPr bwMode="auto">
            <a:xfrm>
              <a:off x="8813" y="3239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4" name="Rectangle 34"/>
            <p:cNvSpPr>
              <a:spLocks noChangeArrowheads="1"/>
            </p:cNvSpPr>
            <p:nvPr/>
          </p:nvSpPr>
          <p:spPr bwMode="auto">
            <a:xfrm>
              <a:off x="3501" y="3612"/>
              <a:ext cx="22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5" name="Rectangle 35"/>
            <p:cNvSpPr>
              <a:spLocks noChangeArrowheads="1"/>
            </p:cNvSpPr>
            <p:nvPr/>
          </p:nvSpPr>
          <p:spPr bwMode="auto">
            <a:xfrm>
              <a:off x="4558" y="3612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6" name="Rectangle 36"/>
            <p:cNvSpPr>
              <a:spLocks noChangeArrowheads="1"/>
            </p:cNvSpPr>
            <p:nvPr/>
          </p:nvSpPr>
          <p:spPr bwMode="auto">
            <a:xfrm>
              <a:off x="5604" y="3612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158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7" name="Rectangle 37"/>
            <p:cNvSpPr>
              <a:spLocks noChangeArrowheads="1"/>
            </p:cNvSpPr>
            <p:nvPr/>
          </p:nvSpPr>
          <p:spPr bwMode="auto">
            <a:xfrm>
              <a:off x="6638" y="3612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154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8" name="Rectangle 38"/>
            <p:cNvSpPr>
              <a:spLocks noChangeArrowheads="1"/>
            </p:cNvSpPr>
            <p:nvPr/>
          </p:nvSpPr>
          <p:spPr bwMode="auto">
            <a:xfrm>
              <a:off x="7774" y="3612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9" name="Rectangle 39"/>
            <p:cNvSpPr>
              <a:spLocks noChangeArrowheads="1"/>
            </p:cNvSpPr>
            <p:nvPr/>
          </p:nvSpPr>
          <p:spPr bwMode="auto">
            <a:xfrm>
              <a:off x="8813" y="3612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0" name="Rectangle 40"/>
            <p:cNvSpPr>
              <a:spLocks noChangeArrowheads="1"/>
            </p:cNvSpPr>
            <p:nvPr/>
          </p:nvSpPr>
          <p:spPr bwMode="auto">
            <a:xfrm>
              <a:off x="3501" y="3985"/>
              <a:ext cx="22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1" name="Rectangle 41"/>
            <p:cNvSpPr>
              <a:spLocks noChangeArrowheads="1"/>
            </p:cNvSpPr>
            <p:nvPr/>
          </p:nvSpPr>
          <p:spPr bwMode="auto">
            <a:xfrm>
              <a:off x="4558" y="3985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2" name="Rectangle 42"/>
            <p:cNvSpPr>
              <a:spLocks noChangeArrowheads="1"/>
            </p:cNvSpPr>
            <p:nvPr/>
          </p:nvSpPr>
          <p:spPr bwMode="auto">
            <a:xfrm>
              <a:off x="5604" y="3985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3" name="Rectangle 43"/>
            <p:cNvSpPr>
              <a:spLocks noChangeArrowheads="1"/>
            </p:cNvSpPr>
            <p:nvPr/>
          </p:nvSpPr>
          <p:spPr bwMode="auto">
            <a:xfrm>
              <a:off x="6643" y="3985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4" name="Rectangle 44"/>
            <p:cNvSpPr>
              <a:spLocks noChangeArrowheads="1"/>
            </p:cNvSpPr>
            <p:nvPr/>
          </p:nvSpPr>
          <p:spPr bwMode="auto">
            <a:xfrm>
              <a:off x="7774" y="3985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5" name="Rectangle 45"/>
            <p:cNvSpPr>
              <a:spLocks noChangeArrowheads="1"/>
            </p:cNvSpPr>
            <p:nvPr/>
          </p:nvSpPr>
          <p:spPr bwMode="auto">
            <a:xfrm>
              <a:off x="8813" y="3985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6" name="Rectangle 46"/>
            <p:cNvSpPr>
              <a:spLocks noChangeArrowheads="1"/>
            </p:cNvSpPr>
            <p:nvPr/>
          </p:nvSpPr>
          <p:spPr bwMode="auto">
            <a:xfrm>
              <a:off x="3501" y="4358"/>
              <a:ext cx="22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7" name="Rectangle 47"/>
            <p:cNvSpPr>
              <a:spLocks noChangeArrowheads="1"/>
            </p:cNvSpPr>
            <p:nvPr/>
          </p:nvSpPr>
          <p:spPr bwMode="auto">
            <a:xfrm>
              <a:off x="4558" y="4358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8" name="Rectangle 48"/>
            <p:cNvSpPr>
              <a:spLocks noChangeArrowheads="1"/>
            </p:cNvSpPr>
            <p:nvPr/>
          </p:nvSpPr>
          <p:spPr bwMode="auto">
            <a:xfrm>
              <a:off x="5649" y="4358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9" name="Rectangle 49"/>
            <p:cNvSpPr>
              <a:spLocks noChangeArrowheads="1"/>
            </p:cNvSpPr>
            <p:nvPr/>
          </p:nvSpPr>
          <p:spPr bwMode="auto">
            <a:xfrm>
              <a:off x="6689" y="4358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0" name="Rectangle 50"/>
            <p:cNvSpPr>
              <a:spLocks noChangeArrowheads="1"/>
            </p:cNvSpPr>
            <p:nvPr/>
          </p:nvSpPr>
          <p:spPr bwMode="auto">
            <a:xfrm>
              <a:off x="7774" y="4358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1" name="Rectangle 51"/>
            <p:cNvSpPr>
              <a:spLocks noChangeArrowheads="1"/>
            </p:cNvSpPr>
            <p:nvPr/>
          </p:nvSpPr>
          <p:spPr bwMode="auto">
            <a:xfrm>
              <a:off x="8813" y="4358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2" name="Rectangle 52"/>
            <p:cNvSpPr>
              <a:spLocks noChangeArrowheads="1"/>
            </p:cNvSpPr>
            <p:nvPr/>
          </p:nvSpPr>
          <p:spPr bwMode="auto">
            <a:xfrm>
              <a:off x="3343" y="4731"/>
              <a:ext cx="37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3" name="Rectangle 53"/>
            <p:cNvSpPr>
              <a:spLocks noChangeArrowheads="1"/>
            </p:cNvSpPr>
            <p:nvPr/>
          </p:nvSpPr>
          <p:spPr bwMode="auto">
            <a:xfrm>
              <a:off x="4502" y="4731"/>
              <a:ext cx="47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1,143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4" name="Rectangle 54"/>
            <p:cNvSpPr>
              <a:spLocks noChangeArrowheads="1"/>
            </p:cNvSpPr>
            <p:nvPr/>
          </p:nvSpPr>
          <p:spPr bwMode="auto">
            <a:xfrm>
              <a:off x="5428" y="4731"/>
              <a:ext cx="39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412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5" name="Rectangle 55"/>
            <p:cNvSpPr>
              <a:spLocks noChangeArrowheads="1"/>
            </p:cNvSpPr>
            <p:nvPr/>
          </p:nvSpPr>
          <p:spPr bwMode="auto">
            <a:xfrm>
              <a:off x="5739" y="4731"/>
              <a:ext cx="38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6" name="Rectangle 56"/>
            <p:cNvSpPr>
              <a:spLocks noChangeArrowheads="1"/>
            </p:cNvSpPr>
            <p:nvPr/>
          </p:nvSpPr>
          <p:spPr bwMode="auto">
            <a:xfrm>
              <a:off x="6643" y="4731"/>
              <a:ext cx="35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396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7" name="Rectangle 57"/>
            <p:cNvSpPr>
              <a:spLocks noChangeArrowheads="1"/>
            </p:cNvSpPr>
            <p:nvPr/>
          </p:nvSpPr>
          <p:spPr bwMode="auto">
            <a:xfrm>
              <a:off x="7728" y="4731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8" name="Rectangle 58"/>
            <p:cNvSpPr>
              <a:spLocks noChangeArrowheads="1"/>
            </p:cNvSpPr>
            <p:nvPr/>
          </p:nvSpPr>
          <p:spPr bwMode="auto">
            <a:xfrm>
              <a:off x="8813" y="4731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9" name="Rectangle 59"/>
            <p:cNvSpPr>
              <a:spLocks noChangeArrowheads="1"/>
            </p:cNvSpPr>
            <p:nvPr/>
          </p:nvSpPr>
          <p:spPr bwMode="auto">
            <a:xfrm>
              <a:off x="6474" y="5115"/>
              <a:ext cx="45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60" name="Rectangle 60"/>
            <p:cNvSpPr>
              <a:spLocks noChangeArrowheads="1"/>
            </p:cNvSpPr>
            <p:nvPr/>
          </p:nvSpPr>
          <p:spPr bwMode="auto">
            <a:xfrm>
              <a:off x="3162" y="1771"/>
              <a:ext cx="167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更新時間：2022/11/04 15:00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61" name="Rectangle 61"/>
            <p:cNvSpPr>
              <a:spLocks noChangeArrowheads="1"/>
            </p:cNvSpPr>
            <p:nvPr/>
          </p:nvSpPr>
          <p:spPr bwMode="auto">
            <a:xfrm>
              <a:off x="8243" y="5109"/>
              <a:ext cx="2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62" name="Line 62"/>
            <p:cNvSpPr>
              <a:spLocks noChangeShapeType="1"/>
            </p:cNvSpPr>
            <p:nvPr/>
          </p:nvSpPr>
          <p:spPr bwMode="auto">
            <a:xfrm>
              <a:off x="3140" y="1991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3" name="Rectangle 63"/>
            <p:cNvSpPr>
              <a:spLocks noChangeArrowheads="1"/>
            </p:cNvSpPr>
            <p:nvPr/>
          </p:nvSpPr>
          <p:spPr bwMode="auto">
            <a:xfrm>
              <a:off x="3140" y="1991"/>
              <a:ext cx="41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4" name="Line 64"/>
            <p:cNvSpPr>
              <a:spLocks noChangeShapeType="1"/>
            </p:cNvSpPr>
            <p:nvPr/>
          </p:nvSpPr>
          <p:spPr bwMode="auto">
            <a:xfrm>
              <a:off x="3140" y="2403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5" name="Rectangle 65"/>
            <p:cNvSpPr>
              <a:spLocks noChangeArrowheads="1"/>
            </p:cNvSpPr>
            <p:nvPr/>
          </p:nvSpPr>
          <p:spPr bwMode="auto">
            <a:xfrm>
              <a:off x="3140" y="2403"/>
              <a:ext cx="41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6" name="Line 66"/>
            <p:cNvSpPr>
              <a:spLocks noChangeShapeType="1"/>
            </p:cNvSpPr>
            <p:nvPr/>
          </p:nvSpPr>
          <p:spPr bwMode="auto">
            <a:xfrm>
              <a:off x="3140" y="2776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" name="Rectangle 67"/>
            <p:cNvSpPr>
              <a:spLocks noChangeArrowheads="1"/>
            </p:cNvSpPr>
            <p:nvPr/>
          </p:nvSpPr>
          <p:spPr bwMode="auto">
            <a:xfrm>
              <a:off x="3140" y="2776"/>
              <a:ext cx="41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8" name="Line 68"/>
            <p:cNvSpPr>
              <a:spLocks noChangeShapeType="1"/>
            </p:cNvSpPr>
            <p:nvPr/>
          </p:nvSpPr>
          <p:spPr bwMode="auto">
            <a:xfrm>
              <a:off x="3140" y="3149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9" name="Rectangle 69"/>
            <p:cNvSpPr>
              <a:spLocks noChangeArrowheads="1"/>
            </p:cNvSpPr>
            <p:nvPr/>
          </p:nvSpPr>
          <p:spPr bwMode="auto">
            <a:xfrm>
              <a:off x="3140" y="3149"/>
              <a:ext cx="41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0" name="Line 70"/>
            <p:cNvSpPr>
              <a:spLocks noChangeShapeType="1"/>
            </p:cNvSpPr>
            <p:nvPr/>
          </p:nvSpPr>
          <p:spPr bwMode="auto">
            <a:xfrm>
              <a:off x="3140" y="3522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1" name="Rectangle 71"/>
            <p:cNvSpPr>
              <a:spLocks noChangeArrowheads="1"/>
            </p:cNvSpPr>
            <p:nvPr/>
          </p:nvSpPr>
          <p:spPr bwMode="auto">
            <a:xfrm>
              <a:off x="3140" y="3522"/>
              <a:ext cx="41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2" name="Line 72"/>
            <p:cNvSpPr>
              <a:spLocks noChangeShapeType="1"/>
            </p:cNvSpPr>
            <p:nvPr/>
          </p:nvSpPr>
          <p:spPr bwMode="auto">
            <a:xfrm>
              <a:off x="3140" y="3895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3" name="Rectangle 73"/>
            <p:cNvSpPr>
              <a:spLocks noChangeArrowheads="1"/>
            </p:cNvSpPr>
            <p:nvPr/>
          </p:nvSpPr>
          <p:spPr bwMode="auto">
            <a:xfrm>
              <a:off x="3140" y="3895"/>
              <a:ext cx="41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4" name="Line 74"/>
            <p:cNvSpPr>
              <a:spLocks noChangeShapeType="1"/>
            </p:cNvSpPr>
            <p:nvPr/>
          </p:nvSpPr>
          <p:spPr bwMode="auto">
            <a:xfrm>
              <a:off x="3140" y="4268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" name="Rectangle 75"/>
            <p:cNvSpPr>
              <a:spLocks noChangeArrowheads="1"/>
            </p:cNvSpPr>
            <p:nvPr/>
          </p:nvSpPr>
          <p:spPr bwMode="auto">
            <a:xfrm>
              <a:off x="3140" y="4268"/>
              <a:ext cx="41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" name="Line 76"/>
            <p:cNvSpPr>
              <a:spLocks noChangeShapeType="1"/>
            </p:cNvSpPr>
            <p:nvPr/>
          </p:nvSpPr>
          <p:spPr bwMode="auto">
            <a:xfrm>
              <a:off x="3140" y="4640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7" name="Rectangle 77"/>
            <p:cNvSpPr>
              <a:spLocks noChangeArrowheads="1"/>
            </p:cNvSpPr>
            <p:nvPr/>
          </p:nvSpPr>
          <p:spPr bwMode="auto">
            <a:xfrm>
              <a:off x="3140" y="4640"/>
              <a:ext cx="41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8" name="Line 78"/>
            <p:cNvSpPr>
              <a:spLocks noChangeShapeType="1"/>
            </p:cNvSpPr>
            <p:nvPr/>
          </p:nvSpPr>
          <p:spPr bwMode="auto">
            <a:xfrm>
              <a:off x="3140" y="5013"/>
              <a:ext cx="414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9" name="Rectangle 79"/>
            <p:cNvSpPr>
              <a:spLocks noChangeArrowheads="1"/>
            </p:cNvSpPr>
            <p:nvPr/>
          </p:nvSpPr>
          <p:spPr bwMode="auto">
            <a:xfrm>
              <a:off x="3140" y="5013"/>
              <a:ext cx="41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0" name="Line 80"/>
            <p:cNvSpPr>
              <a:spLocks noChangeShapeType="1"/>
            </p:cNvSpPr>
            <p:nvPr/>
          </p:nvSpPr>
          <p:spPr bwMode="auto">
            <a:xfrm>
              <a:off x="3134" y="1991"/>
              <a:ext cx="0" cy="30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1" name="Rectangle 81"/>
            <p:cNvSpPr>
              <a:spLocks noChangeArrowheads="1"/>
            </p:cNvSpPr>
            <p:nvPr/>
          </p:nvSpPr>
          <p:spPr bwMode="auto">
            <a:xfrm>
              <a:off x="3134" y="1991"/>
              <a:ext cx="6" cy="30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2" name="Line 82"/>
            <p:cNvSpPr>
              <a:spLocks noChangeShapeType="1"/>
            </p:cNvSpPr>
            <p:nvPr/>
          </p:nvSpPr>
          <p:spPr bwMode="auto">
            <a:xfrm>
              <a:off x="4174" y="1997"/>
              <a:ext cx="0" cy="30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3" name="Rectangle 83"/>
            <p:cNvSpPr>
              <a:spLocks noChangeArrowheads="1"/>
            </p:cNvSpPr>
            <p:nvPr/>
          </p:nvSpPr>
          <p:spPr bwMode="auto">
            <a:xfrm>
              <a:off x="4174" y="1997"/>
              <a:ext cx="5" cy="30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4" name="Line 84"/>
            <p:cNvSpPr>
              <a:spLocks noChangeShapeType="1"/>
            </p:cNvSpPr>
            <p:nvPr/>
          </p:nvSpPr>
          <p:spPr bwMode="auto">
            <a:xfrm>
              <a:off x="5214" y="1997"/>
              <a:ext cx="0" cy="30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5" name="Rectangle 85"/>
            <p:cNvSpPr>
              <a:spLocks noChangeArrowheads="1"/>
            </p:cNvSpPr>
            <p:nvPr/>
          </p:nvSpPr>
          <p:spPr bwMode="auto">
            <a:xfrm>
              <a:off x="5214" y="1997"/>
              <a:ext cx="5" cy="30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6" name="Line 86"/>
            <p:cNvSpPr>
              <a:spLocks noChangeShapeType="1"/>
            </p:cNvSpPr>
            <p:nvPr/>
          </p:nvSpPr>
          <p:spPr bwMode="auto">
            <a:xfrm>
              <a:off x="6253" y="1997"/>
              <a:ext cx="0" cy="30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7" name="Rectangle 87"/>
            <p:cNvSpPr>
              <a:spLocks noChangeArrowheads="1"/>
            </p:cNvSpPr>
            <p:nvPr/>
          </p:nvSpPr>
          <p:spPr bwMode="auto">
            <a:xfrm>
              <a:off x="6253" y="1997"/>
              <a:ext cx="6" cy="30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8" name="Rectangle 88"/>
            <p:cNvSpPr>
              <a:spLocks noChangeArrowheads="1"/>
            </p:cNvSpPr>
            <p:nvPr/>
          </p:nvSpPr>
          <p:spPr bwMode="auto">
            <a:xfrm>
              <a:off x="7288" y="1985"/>
              <a:ext cx="16" cy="3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9" name="Line 89"/>
            <p:cNvSpPr>
              <a:spLocks noChangeShapeType="1"/>
            </p:cNvSpPr>
            <p:nvPr/>
          </p:nvSpPr>
          <p:spPr bwMode="auto">
            <a:xfrm>
              <a:off x="8333" y="2002"/>
              <a:ext cx="0" cy="30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0" name="Rectangle 90"/>
            <p:cNvSpPr>
              <a:spLocks noChangeArrowheads="1"/>
            </p:cNvSpPr>
            <p:nvPr/>
          </p:nvSpPr>
          <p:spPr bwMode="auto">
            <a:xfrm>
              <a:off x="8333" y="2002"/>
              <a:ext cx="6" cy="30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1" name="Rectangle 91"/>
            <p:cNvSpPr>
              <a:spLocks noChangeArrowheads="1"/>
            </p:cNvSpPr>
            <p:nvPr/>
          </p:nvSpPr>
          <p:spPr bwMode="auto">
            <a:xfrm>
              <a:off x="9367" y="2002"/>
              <a:ext cx="17" cy="30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2" name="Rectangle 92"/>
            <p:cNvSpPr>
              <a:spLocks noChangeArrowheads="1"/>
            </p:cNvSpPr>
            <p:nvPr/>
          </p:nvSpPr>
          <p:spPr bwMode="auto">
            <a:xfrm>
              <a:off x="7304" y="1985"/>
              <a:ext cx="208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3" name="Line 93"/>
            <p:cNvSpPr>
              <a:spLocks noChangeShapeType="1"/>
            </p:cNvSpPr>
            <p:nvPr/>
          </p:nvSpPr>
          <p:spPr bwMode="auto">
            <a:xfrm>
              <a:off x="7304" y="2403"/>
              <a:ext cx="2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4" name="Rectangle 94"/>
            <p:cNvSpPr>
              <a:spLocks noChangeArrowheads="1"/>
            </p:cNvSpPr>
            <p:nvPr/>
          </p:nvSpPr>
          <p:spPr bwMode="auto">
            <a:xfrm>
              <a:off x="7304" y="2403"/>
              <a:ext cx="206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5" name="Line 95"/>
            <p:cNvSpPr>
              <a:spLocks noChangeShapeType="1"/>
            </p:cNvSpPr>
            <p:nvPr/>
          </p:nvSpPr>
          <p:spPr bwMode="auto">
            <a:xfrm>
              <a:off x="7304" y="2776"/>
              <a:ext cx="2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6" name="Rectangle 96"/>
            <p:cNvSpPr>
              <a:spLocks noChangeArrowheads="1"/>
            </p:cNvSpPr>
            <p:nvPr/>
          </p:nvSpPr>
          <p:spPr bwMode="auto">
            <a:xfrm>
              <a:off x="7304" y="2776"/>
              <a:ext cx="206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7" name="Line 97"/>
            <p:cNvSpPr>
              <a:spLocks noChangeShapeType="1"/>
            </p:cNvSpPr>
            <p:nvPr/>
          </p:nvSpPr>
          <p:spPr bwMode="auto">
            <a:xfrm>
              <a:off x="7304" y="3149"/>
              <a:ext cx="2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8" name="Rectangle 98"/>
            <p:cNvSpPr>
              <a:spLocks noChangeArrowheads="1"/>
            </p:cNvSpPr>
            <p:nvPr/>
          </p:nvSpPr>
          <p:spPr bwMode="auto">
            <a:xfrm>
              <a:off x="7304" y="3149"/>
              <a:ext cx="206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9" name="Line 99"/>
            <p:cNvSpPr>
              <a:spLocks noChangeShapeType="1"/>
            </p:cNvSpPr>
            <p:nvPr/>
          </p:nvSpPr>
          <p:spPr bwMode="auto">
            <a:xfrm>
              <a:off x="7304" y="3522"/>
              <a:ext cx="2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0" name="Rectangle 100"/>
            <p:cNvSpPr>
              <a:spLocks noChangeArrowheads="1"/>
            </p:cNvSpPr>
            <p:nvPr/>
          </p:nvSpPr>
          <p:spPr bwMode="auto">
            <a:xfrm>
              <a:off x="7304" y="3522"/>
              <a:ext cx="206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1" name="Line 101"/>
            <p:cNvSpPr>
              <a:spLocks noChangeShapeType="1"/>
            </p:cNvSpPr>
            <p:nvPr/>
          </p:nvSpPr>
          <p:spPr bwMode="auto">
            <a:xfrm>
              <a:off x="7304" y="3895"/>
              <a:ext cx="2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2" name="Rectangle 102"/>
            <p:cNvSpPr>
              <a:spLocks noChangeArrowheads="1"/>
            </p:cNvSpPr>
            <p:nvPr/>
          </p:nvSpPr>
          <p:spPr bwMode="auto">
            <a:xfrm>
              <a:off x="7304" y="3895"/>
              <a:ext cx="206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3" name="Line 103"/>
            <p:cNvSpPr>
              <a:spLocks noChangeShapeType="1"/>
            </p:cNvSpPr>
            <p:nvPr/>
          </p:nvSpPr>
          <p:spPr bwMode="auto">
            <a:xfrm>
              <a:off x="7304" y="4268"/>
              <a:ext cx="2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4" name="Rectangle 104"/>
            <p:cNvSpPr>
              <a:spLocks noChangeArrowheads="1"/>
            </p:cNvSpPr>
            <p:nvPr/>
          </p:nvSpPr>
          <p:spPr bwMode="auto">
            <a:xfrm>
              <a:off x="7304" y="4268"/>
              <a:ext cx="206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5" name="Line 105"/>
            <p:cNvSpPr>
              <a:spLocks noChangeShapeType="1"/>
            </p:cNvSpPr>
            <p:nvPr/>
          </p:nvSpPr>
          <p:spPr bwMode="auto">
            <a:xfrm>
              <a:off x="7304" y="4640"/>
              <a:ext cx="2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6" name="Rectangle 106"/>
            <p:cNvSpPr>
              <a:spLocks noChangeArrowheads="1"/>
            </p:cNvSpPr>
            <p:nvPr/>
          </p:nvSpPr>
          <p:spPr bwMode="auto">
            <a:xfrm>
              <a:off x="7304" y="4640"/>
              <a:ext cx="206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7" name="Rectangle 107"/>
            <p:cNvSpPr>
              <a:spLocks noChangeArrowheads="1"/>
            </p:cNvSpPr>
            <p:nvPr/>
          </p:nvSpPr>
          <p:spPr bwMode="auto">
            <a:xfrm>
              <a:off x="7304" y="5008"/>
              <a:ext cx="208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105</Words>
  <Application>Microsoft Office PowerPoint</Application>
  <PresentationFormat>自訂</PresentationFormat>
  <Paragraphs>62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2022-11-06T08:54:48Z</dcterms:modified>
  <cp:category/>
</cp:coreProperties>
</file>