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3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Sheet1!$A$2:$A$292</c:f>
              <c:strCache>
                <c:ptCount val="291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</c:strCache>
            </c:strRef>
          </c:cat>
          <c:val>
            <c:numRef>
              <c:f>Sheet1!$B$2:$B$292</c:f>
              <c:numCache>
                <c:formatCode>General</c:formatCode>
                <c:ptCount val="291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8943616"/>
        <c:axId val="168945152"/>
      </c:barChart>
      <c:catAx>
        <c:axId val="168943616"/>
        <c:scaling>
          <c:orientation val="minMax"/>
        </c:scaling>
        <c:delete val="0"/>
        <c:axPos val="b"/>
        <c:majorTickMark val="out"/>
        <c:minorTickMark val="none"/>
        <c:tickLblPos val="nextTo"/>
        <c:crossAx val="168945152"/>
        <c:crosses val="autoZero"/>
        <c:auto val="1"/>
        <c:lblAlgn val="ctr"/>
        <c:lblOffset val="100"/>
        <c:noMultiLvlLbl val="0"/>
      </c:catAx>
      <c:valAx>
        <c:axId val="168945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894361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7,953,885              13,313              0.16%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7923" y="399705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rPr dirty="0"/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4938" y="399061"/>
            <a:ext cx="39059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rPr dirty="0" err="1"/>
              <a:t>每日新增本土確診數</a:t>
            </a:r>
            <a:endParaRPr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435428"/>
              </p:ext>
            </p:extLst>
          </p:nvPr>
        </p:nvGraphicFramePr>
        <p:xfrm>
          <a:off x="1327923" y="694674"/>
          <a:ext cx="12166664" cy="5136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5489" y="5930703"/>
            <a:ext cx="1216666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11/7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起放寬防疫措施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移除營業場所及公共場域體溫量測之強制性規範。</a:t>
            </a:r>
          </a:p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鬆綁「接觸不特定人士或無法保持社交距離」場所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域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COVID-19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疫苗接種規範。</a:t>
            </a:r>
          </a:p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	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確診者隔離滿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天後，快篩陰性可提前解除自主健康管理。</a:t>
            </a:r>
          </a:p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	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實施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0+7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免居家隔離，同住接觸者須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天自主防疫</a:t>
            </a:r>
            <a:r>
              <a:rPr lang="zh-TW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endParaRPr lang="en-US" sz="2000" dirty="0" smtClean="0"/>
          </a:p>
          <a:p>
            <a:pPr>
              <a:defRPr sz="2800">
                <a:latin typeface="微軟正黑體"/>
              </a:defRPr>
            </a:pPr>
            <a:r>
              <a:rPr sz="2000" dirty="0" err="1" smtClean="0"/>
              <a:t>在外用餐與廠內用餐都要注意個人衛生管理</a:t>
            </a:r>
            <a:r>
              <a:rPr sz="2000"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35" y="1371600"/>
            <a:ext cx="11158866" cy="639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63</Words>
  <Application>Microsoft Office PowerPoint</Application>
  <PresentationFormat>自訂</PresentationFormat>
  <Paragraphs>12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2022-11-09T08:06:28Z</dcterms:modified>
  <cp:category/>
</cp:coreProperties>
</file>