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Sheet1!$A$2:$A$293</c:f>
              <c:strCache>
                <c:ptCount val="29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</c:strCache>
            </c:strRef>
          </c:cat>
          <c:val>
            <c:numRef>
              <c:f>Sheet1!$B$2:$B$293</c:f>
              <c:numCache>
                <c:formatCode>General</c:formatCode>
                <c:ptCount val="29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0721536"/>
        <c:axId val="160727424"/>
      </c:barChart>
      <c:catAx>
        <c:axId val="160721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60727424"/>
        <c:crosses val="autoZero"/>
        <c:auto val="1"/>
        <c:lblAlgn val="ctr"/>
        <c:lblOffset val="100"/>
        <c:noMultiLvlLbl val="0"/>
      </c:catAx>
      <c:valAx>
        <c:axId val="160727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7215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7,976,205              13,379              0.17%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518" y="3505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rPr dirty="0"/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5480" y="343988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rPr dirty="0" err="1"/>
              <a:t>每日新增本土確診數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08575"/>
              </p:ext>
            </p:extLst>
          </p:nvPr>
        </p:nvGraphicFramePr>
        <p:xfrm>
          <a:off x="1478083" y="640080"/>
          <a:ext cx="11765674" cy="4791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1493518" y="5517045"/>
            <a:ext cx="12070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11/7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起放寬防疫措施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移除營業場所及公共場域體溫量測之強制性規範。</a:t>
            </a:r>
          </a:p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鬆綁「接觸不特定人士或無法保持社交距離」場所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域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COVID-19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疫苗接種規範。</a:t>
            </a:r>
          </a:p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	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確診者隔離滿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天後，快篩陰性可提前解除自主健康管理。</a:t>
            </a:r>
          </a:p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	    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實施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0+7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免居家隔離，同住接觸者須</a:t>
            </a:r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天自主防疫。</a:t>
            </a:r>
            <a:endParaRPr lang="en-US" sz="20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478083" y="6924128"/>
            <a:ext cx="6083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在外用餐與廠內用餐都要注意個人衛生管理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24" y="1397452"/>
            <a:ext cx="11109461" cy="63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</Words>
  <Application>Microsoft Office PowerPoint</Application>
  <PresentationFormat>自訂</PresentationFormat>
  <Paragraphs>11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2022-11-10T07:38:00Z</dcterms:modified>
  <cp:category/>
</cp:coreProperties>
</file>