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Sheet1!$A$2:$A$296</c:f>
              <c:strCache>
                <c:ptCount val="29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</c:strCache>
            </c:strRef>
          </c:cat>
          <c:val>
            <c:numRef>
              <c:f>Sheet1!$B$2:$B$296</c:f>
              <c:numCache>
                <c:formatCode>General</c:formatCode>
                <c:ptCount val="29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3606912"/>
        <c:axId val="143608448"/>
      </c:barChart>
      <c:catAx>
        <c:axId val="143606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43608448"/>
        <c:crosses val="autoZero"/>
        <c:auto val="1"/>
        <c:lblAlgn val="ctr"/>
        <c:lblOffset val="100"/>
        <c:noMultiLvlLbl val="0"/>
      </c:catAx>
      <c:valAx>
        <c:axId val="143608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6069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9CDF-DED3-43E6-A00A-A211CBAEB491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0566-0A87-4521-885D-1D0E5DAE7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6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0566-0A87-4521-885D-1D0E5DAE76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0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8,034,295              13,562              0.17%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4312"/>
              </p:ext>
            </p:extLst>
          </p:nvPr>
        </p:nvGraphicFramePr>
        <p:xfrm>
          <a:off x="1645920" y="640080"/>
          <a:ext cx="11430000" cy="458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45920" y="6626906"/>
            <a:ext cx="608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在外用餐與廠內用餐都要注意個人衛生管理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5920" y="5365043"/>
            <a:ext cx="11251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11/14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起調整防疫措施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採居家照護之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非重症確診者隔離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自主健康管理為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5+n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        2.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具有「接觸不特定人士或無法保持社交距離」性質之場所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疫苗追加劑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接種或快篩之限制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963385" y="1523979"/>
            <a:ext cx="10800060" cy="6187595"/>
            <a:chOff x="3134" y="1748"/>
            <a:chExt cx="5600" cy="323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3730" cy="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" y="2335"/>
              <a:ext cx="937" cy="2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" y="4341"/>
              <a:ext cx="5595" cy="3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63" y="2062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24" y="206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85" y="2062"/>
              <a:ext cx="3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16" y="2062"/>
              <a:ext cx="3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19" y="2062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045" y="1971"/>
              <a:ext cx="2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929" y="2153"/>
              <a:ext cx="4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63" y="2416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50" y="2416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87" y="2416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19" y="2416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291" y="2416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223" y="2416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63" y="2751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50" y="2751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387" y="2751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319" y="2751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91" y="275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223" y="275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463" y="3085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10" y="3085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387" y="3085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19" y="3085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291" y="3085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8223" y="3085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3463" y="3419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4410" y="3419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5347" y="3419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6273" y="3419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7291" y="3419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8223" y="3419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3463" y="3753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4410" y="3753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5347" y="3753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6278" y="3753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7291" y="375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8223" y="375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3463" y="4088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4410" y="4088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5387" y="4088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6319" y="4088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7291" y="4088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8223" y="4088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3321" y="4422"/>
              <a:ext cx="3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4359" y="4422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5347" y="4422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6278" y="4422"/>
              <a:ext cx="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411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7250" y="4422"/>
              <a:ext cx="2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8223" y="442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6126" y="4766"/>
              <a:ext cx="4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3159" y="1768"/>
              <a:ext cx="14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更新時間：2022/11/11 15:30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7711" y="4761"/>
              <a:ext cx="2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Line 59"/>
            <p:cNvSpPr>
              <a:spLocks noChangeShapeType="1"/>
            </p:cNvSpPr>
            <p:nvPr/>
          </p:nvSpPr>
          <p:spPr bwMode="auto">
            <a:xfrm>
              <a:off x="3139" y="1966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3139" y="1966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Line 61"/>
            <p:cNvSpPr>
              <a:spLocks noChangeShapeType="1"/>
            </p:cNvSpPr>
            <p:nvPr/>
          </p:nvSpPr>
          <p:spPr bwMode="auto">
            <a:xfrm>
              <a:off x="3139" y="2335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3139" y="2335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139" y="2670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139" y="2670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3139" y="3004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3139" y="3004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139" y="3338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139" y="3338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3139" y="3672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139" y="3672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139" y="4007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139" y="4007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3139" y="4341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3139" y="4341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139" y="4675"/>
              <a:ext cx="371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139" y="4675"/>
              <a:ext cx="37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3134" y="1966"/>
              <a:ext cx="0" cy="27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3134" y="1966"/>
              <a:ext cx="5" cy="27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4066" y="1971"/>
              <a:ext cx="0" cy="27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4066" y="1971"/>
              <a:ext cx="5" cy="27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4997" y="1971"/>
              <a:ext cx="0" cy="27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4997" y="1971"/>
              <a:ext cx="5" cy="27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5929" y="1971"/>
              <a:ext cx="0" cy="27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5929" y="1971"/>
              <a:ext cx="5" cy="27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6856" y="1961"/>
              <a:ext cx="15" cy="27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6"/>
            <p:cNvSpPr>
              <a:spLocks noChangeShapeType="1"/>
            </p:cNvSpPr>
            <p:nvPr/>
          </p:nvSpPr>
          <p:spPr bwMode="auto">
            <a:xfrm>
              <a:off x="7792" y="1976"/>
              <a:ext cx="0" cy="26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7792" y="1976"/>
              <a:ext cx="5" cy="26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8719" y="1976"/>
              <a:ext cx="15" cy="270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9"/>
            <p:cNvSpPr>
              <a:spLocks noChangeArrowheads="1"/>
            </p:cNvSpPr>
            <p:nvPr/>
          </p:nvSpPr>
          <p:spPr bwMode="auto">
            <a:xfrm>
              <a:off x="6871" y="1961"/>
              <a:ext cx="1863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90"/>
            <p:cNvSpPr>
              <a:spLocks noChangeShapeType="1"/>
            </p:cNvSpPr>
            <p:nvPr/>
          </p:nvSpPr>
          <p:spPr bwMode="auto">
            <a:xfrm>
              <a:off x="6871" y="2335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6871" y="2335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Line 92"/>
            <p:cNvSpPr>
              <a:spLocks noChangeShapeType="1"/>
            </p:cNvSpPr>
            <p:nvPr/>
          </p:nvSpPr>
          <p:spPr bwMode="auto">
            <a:xfrm>
              <a:off x="6871" y="2670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6871" y="2670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6871" y="3004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6871" y="3004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6871" y="3338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6871" y="3338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6871" y="3672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6871" y="3672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100"/>
            <p:cNvSpPr>
              <a:spLocks noChangeShapeType="1"/>
            </p:cNvSpPr>
            <p:nvPr/>
          </p:nvSpPr>
          <p:spPr bwMode="auto">
            <a:xfrm>
              <a:off x="6871" y="4007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1"/>
            <p:cNvSpPr>
              <a:spLocks noChangeArrowheads="1"/>
            </p:cNvSpPr>
            <p:nvPr/>
          </p:nvSpPr>
          <p:spPr bwMode="auto">
            <a:xfrm>
              <a:off x="6871" y="4007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Line 102"/>
            <p:cNvSpPr>
              <a:spLocks noChangeShapeType="1"/>
            </p:cNvSpPr>
            <p:nvPr/>
          </p:nvSpPr>
          <p:spPr bwMode="auto">
            <a:xfrm>
              <a:off x="6871" y="4341"/>
              <a:ext cx="18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3"/>
            <p:cNvSpPr>
              <a:spLocks noChangeArrowheads="1"/>
            </p:cNvSpPr>
            <p:nvPr/>
          </p:nvSpPr>
          <p:spPr bwMode="auto">
            <a:xfrm>
              <a:off x="6871" y="4341"/>
              <a:ext cx="18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6871" y="4670"/>
              <a:ext cx="1863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137</Words>
  <Application>Microsoft Office PowerPoint</Application>
  <PresentationFormat>自訂</PresentationFormat>
  <Paragraphs>63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5</cp:revision>
  <dcterms:created xsi:type="dcterms:W3CDTF">2013-01-27T09:14:16Z</dcterms:created>
  <dcterms:modified xsi:type="dcterms:W3CDTF">2022-11-14T02:11:59Z</dcterms:modified>
  <cp:category/>
</cp:coreProperties>
</file>