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dPt>
            <c:idx val="270"/>
            <c:invertIfNegative val="1"/>
            <c:bubble3D val="0"/>
          </c:dPt>
          <c:dPt>
            <c:idx val="271"/>
            <c:invertIfNegative val="1"/>
            <c:bubble3D val="0"/>
          </c:dPt>
          <c:dPt>
            <c:idx val="272"/>
            <c:invertIfNegative val="1"/>
            <c:bubble3D val="0"/>
          </c:dPt>
          <c:dPt>
            <c:idx val="273"/>
            <c:invertIfNegative val="1"/>
            <c:bubble3D val="0"/>
          </c:dPt>
          <c:dPt>
            <c:idx val="274"/>
            <c:invertIfNegative val="1"/>
            <c:bubble3D val="0"/>
          </c:dPt>
          <c:dPt>
            <c:idx val="275"/>
            <c:invertIfNegative val="1"/>
            <c:bubble3D val="0"/>
          </c:dPt>
          <c:dPt>
            <c:idx val="276"/>
            <c:invertIfNegative val="1"/>
            <c:bubble3D val="0"/>
          </c:dPt>
          <c:dPt>
            <c:idx val="277"/>
            <c:invertIfNegative val="1"/>
            <c:bubble3D val="0"/>
          </c:dPt>
          <c:dPt>
            <c:idx val="278"/>
            <c:invertIfNegative val="1"/>
            <c:bubble3D val="0"/>
          </c:dPt>
          <c:dPt>
            <c:idx val="279"/>
            <c:invertIfNegative val="1"/>
            <c:bubble3D val="0"/>
          </c:dPt>
          <c:dPt>
            <c:idx val="280"/>
            <c:invertIfNegative val="1"/>
            <c:bubble3D val="0"/>
          </c:dPt>
          <c:dPt>
            <c:idx val="281"/>
            <c:invertIfNegative val="1"/>
            <c:bubble3D val="0"/>
          </c:dPt>
          <c:dPt>
            <c:idx val="282"/>
            <c:invertIfNegative val="1"/>
            <c:bubble3D val="0"/>
          </c:dPt>
          <c:dPt>
            <c:idx val="283"/>
            <c:invertIfNegative val="1"/>
            <c:bubble3D val="0"/>
          </c:dPt>
          <c:dPt>
            <c:idx val="284"/>
            <c:invertIfNegative val="1"/>
            <c:bubble3D val="0"/>
          </c:dPt>
          <c:dPt>
            <c:idx val="285"/>
            <c:invertIfNegative val="1"/>
            <c:bubble3D val="0"/>
          </c:dPt>
          <c:dPt>
            <c:idx val="286"/>
            <c:invertIfNegative val="1"/>
            <c:bubble3D val="0"/>
          </c:dPt>
          <c:dPt>
            <c:idx val="287"/>
            <c:invertIfNegative val="1"/>
            <c:bubble3D val="0"/>
          </c:dPt>
          <c:dPt>
            <c:idx val="288"/>
            <c:invertIfNegative val="1"/>
            <c:bubble3D val="0"/>
          </c:dPt>
          <c:dPt>
            <c:idx val="289"/>
            <c:invertIfNegative val="1"/>
            <c:bubble3D val="0"/>
          </c:dPt>
          <c:dPt>
            <c:idx val="290"/>
            <c:invertIfNegative val="1"/>
            <c:bubble3D val="0"/>
          </c:dPt>
          <c:dPt>
            <c:idx val="291"/>
            <c:invertIfNegative val="1"/>
            <c:bubble3D val="0"/>
          </c:dPt>
          <c:dPt>
            <c:idx val="292"/>
            <c:invertIfNegative val="1"/>
            <c:bubble3D val="0"/>
          </c:dPt>
          <c:dPt>
            <c:idx val="293"/>
            <c:invertIfNegative val="1"/>
            <c:bubble3D val="0"/>
          </c:dPt>
          <c:dPt>
            <c:idx val="294"/>
            <c:invertIfNegative val="1"/>
            <c:bubble3D val="0"/>
          </c:dPt>
          <c:dPt>
            <c:idx val="295"/>
            <c:invertIfNegative val="1"/>
            <c:bubble3D val="0"/>
          </c:dPt>
          <c:cat>
            <c:strRef>
              <c:f>Sheet1!$A$2:$A$297</c:f>
              <c:strCache>
                <c:ptCount val="296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</c:strCache>
            </c:strRef>
          </c:cat>
          <c:val>
            <c:numRef>
              <c:f>Sheet1!$B$2:$B$297</c:f>
              <c:numCache>
                <c:formatCode>General</c:formatCode>
                <c:ptCount val="296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43461760"/>
        <c:axId val="143463552"/>
      </c:barChart>
      <c:catAx>
        <c:axId val="143461760"/>
        <c:scaling>
          <c:orientation val="minMax"/>
        </c:scaling>
        <c:delete val="0"/>
        <c:axPos val="b"/>
        <c:majorTickMark val="out"/>
        <c:minorTickMark val="none"/>
        <c:tickLblPos val="nextTo"/>
        <c:crossAx val="143463552"/>
        <c:crosses val="autoZero"/>
        <c:auto val="1"/>
        <c:lblAlgn val="ctr"/>
        <c:lblOffset val="100"/>
        <c:noMultiLvlLbl val="0"/>
      </c:catAx>
      <c:valAx>
        <c:axId val="143463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3461760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11月14日台灣疫情數據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8,050,901              13,585              0.17%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114872"/>
              </p:ext>
            </p:extLst>
          </p:nvPr>
        </p:nvGraphicFramePr>
        <p:xfrm>
          <a:off x="1645920" y="640080"/>
          <a:ext cx="11430000" cy="4802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645920" y="6925983"/>
            <a:ext cx="6083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在外用餐與廠內用餐都要注意個人衛生管理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45920" y="5679114"/>
            <a:ext cx="112513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11/14</a:t>
            </a:r>
            <a:r>
              <a:rPr lang="zh-TW" altLang="en-US" sz="20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起調整防疫措施</a:t>
            </a:r>
            <a:r>
              <a:rPr lang="zh-TW" altLang="en-US" sz="20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0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20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</a:t>
            </a:r>
            <a:r>
              <a:rPr lang="zh-TW" altLang="en-US" sz="20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採居家照護之</a:t>
            </a:r>
            <a:r>
              <a:rPr lang="en-US" altLang="zh-TW" sz="20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COVID-19</a:t>
            </a:r>
            <a:r>
              <a:rPr lang="zh-TW" altLang="en-US" sz="20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非重症確診者隔離</a:t>
            </a:r>
            <a:r>
              <a:rPr lang="en-US" altLang="zh-TW" sz="20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自主健康管理為</a:t>
            </a:r>
            <a:r>
              <a:rPr lang="en-US" altLang="zh-TW" sz="20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5+n</a:t>
            </a:r>
            <a:r>
              <a:rPr lang="zh-TW" altLang="en-US" sz="20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</a:t>
            </a:r>
            <a:endParaRPr lang="en-US" altLang="zh-TW" sz="2000" dirty="0" smtClean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0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	        2. </a:t>
            </a:r>
            <a:r>
              <a:rPr lang="zh-TW" altLang="en-US" sz="20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取消</a:t>
            </a:r>
            <a:r>
              <a:rPr lang="zh-TW" altLang="en-US" sz="20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具有「接觸不特定人士或無法保持社交距離」性質之場所</a:t>
            </a:r>
            <a:r>
              <a:rPr lang="zh-TW" altLang="en-US" sz="20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工作人員</a:t>
            </a:r>
            <a:endParaRPr lang="en-US" altLang="zh-TW" sz="2000" dirty="0" smtClean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            </a:t>
            </a:r>
            <a:r>
              <a:rPr lang="zh-TW" altLang="en-US" sz="20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</a:t>
            </a:r>
            <a:r>
              <a:rPr lang="en-US" altLang="zh-TW" sz="20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COVID-19</a:t>
            </a:r>
            <a:r>
              <a:rPr lang="zh-TW" altLang="en-US" sz="20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疫苗追加劑</a:t>
            </a:r>
            <a:r>
              <a:rPr lang="en-US" altLang="zh-TW" sz="20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第三劑</a:t>
            </a:r>
            <a:r>
              <a:rPr lang="en-US" altLang="zh-TW" sz="20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接種或快篩之限制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359" y="1517198"/>
            <a:ext cx="10691399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32" y="956580"/>
            <a:ext cx="9358966" cy="66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5" y="933451"/>
            <a:ext cx="9101666" cy="643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455" y="767389"/>
            <a:ext cx="10170886" cy="67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0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58</Words>
  <Application>Microsoft Office PowerPoint</Application>
  <PresentationFormat>自訂</PresentationFormat>
  <Paragraphs>10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7</cp:revision>
  <dcterms:created xsi:type="dcterms:W3CDTF">2013-01-27T09:14:16Z</dcterms:created>
  <dcterms:modified xsi:type="dcterms:W3CDTF">2022-11-14T08:51:34Z</dcterms:modified>
  <cp:category/>
</cp:coreProperties>
</file>