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6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Sheet1!$A$2:$A$298</c:f>
              <c:strCache>
                <c:ptCount val="297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</c:strCache>
            </c:strRef>
          </c:cat>
          <c:val>
            <c:numRef>
              <c:f>Sheet1!$B$2:$B$298</c:f>
              <c:numCache>
                <c:formatCode>General</c:formatCode>
                <c:ptCount val="297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9989632"/>
        <c:axId val="169991168"/>
      </c:barChart>
      <c:catAx>
        <c:axId val="169989632"/>
        <c:scaling>
          <c:orientation val="minMax"/>
        </c:scaling>
        <c:delete val="0"/>
        <c:axPos val="b"/>
        <c:majorTickMark val="out"/>
        <c:minorTickMark val="none"/>
        <c:tickLblPos val="nextTo"/>
        <c:crossAx val="169991168"/>
        <c:crosses val="autoZero"/>
        <c:auto val="1"/>
        <c:lblAlgn val="ctr"/>
        <c:lblOffset val="100"/>
        <c:noMultiLvlLbl val="0"/>
      </c:catAx>
      <c:valAx>
        <c:axId val="169991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998963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11月15日台灣疫情數據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8,069,442              13,645              0.17%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5669280"/>
            <a:ext cx="1122935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微軟正黑體"/>
              </a:defRPr>
            </a:pPr>
            <a:r>
              <a:rPr dirty="0"/>
              <a:t>11/14起調整防疫措施 : 1. 調整採居家照護之COVID-19非重症確診者隔離/自主健康管理為5+n天</a:t>
            </a:r>
          </a:p>
          <a:p>
            <a:pPr>
              <a:defRPr sz="2000">
                <a:latin typeface="微軟正黑體"/>
              </a:defRPr>
            </a:pPr>
            <a:r>
              <a:rPr dirty="0"/>
              <a:t>                                          </a:t>
            </a:r>
            <a:r>
              <a:rPr dirty="0" smtClean="0"/>
              <a:t>2</a:t>
            </a:r>
            <a:r>
              <a:rPr dirty="0"/>
              <a:t>. </a:t>
            </a:r>
            <a:r>
              <a:rPr dirty="0" err="1"/>
              <a:t>取消具有「接觸不特定人士或無法保持社交距離」性質之場所工作人員</a:t>
            </a:r>
            <a:endParaRPr dirty="0"/>
          </a:p>
          <a:p>
            <a:pPr>
              <a:defRPr sz="2000">
                <a:latin typeface="微軟正黑體"/>
              </a:defRPr>
            </a:pPr>
            <a:r>
              <a:rPr dirty="0"/>
              <a:t>                                                之COVID-19疫苗追加劑(</a:t>
            </a:r>
            <a:r>
              <a:rPr dirty="0" err="1"/>
              <a:t>第三劑</a:t>
            </a:r>
            <a:r>
              <a:rPr dirty="0"/>
              <a:t>)</a:t>
            </a:r>
            <a:r>
              <a:rPr dirty="0" err="1"/>
              <a:t>接種或快篩之限制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645920" y="667512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817847" y="1375496"/>
            <a:ext cx="7363665" cy="4217988"/>
            <a:chOff x="3134" y="1748"/>
            <a:chExt cx="4237" cy="2427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3134" y="1748"/>
              <a:ext cx="4237" cy="2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134" y="2415"/>
              <a:ext cx="1064" cy="22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34" y="4693"/>
              <a:ext cx="6355" cy="38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508" y="2105"/>
              <a:ext cx="247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廠別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486" y="2105"/>
              <a:ext cx="32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員工數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463" y="2105"/>
              <a:ext cx="41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累積確診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522" y="2105"/>
              <a:ext cx="41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康復返崗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7660" y="2105"/>
              <a:ext cx="32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確診中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8713" y="2001"/>
              <a:ext cx="32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居隔中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8581" y="2208"/>
              <a:ext cx="54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(密切接觸)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508" y="2507"/>
              <a:ext cx="247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總處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629" y="2507"/>
              <a:ext cx="27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5693" y="2507"/>
              <a:ext cx="27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6752" y="2507"/>
              <a:ext cx="27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7856" y="2507"/>
              <a:ext cx="17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8914" y="2507"/>
              <a:ext cx="17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508" y="2887"/>
              <a:ext cx="247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南崁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629" y="2887"/>
              <a:ext cx="27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5693" y="2887"/>
              <a:ext cx="27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6752" y="2887"/>
              <a:ext cx="27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7856" y="2887"/>
              <a:ext cx="17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8914" y="2887"/>
              <a:ext cx="17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508" y="3266"/>
              <a:ext cx="247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龍潭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4583" y="3266"/>
              <a:ext cx="37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5693" y="3266"/>
              <a:ext cx="27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752" y="3266"/>
              <a:ext cx="27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4" name="Rectangle 30"/>
            <p:cNvSpPr>
              <a:spLocks noChangeArrowheads="1"/>
            </p:cNvSpPr>
            <p:nvPr/>
          </p:nvSpPr>
          <p:spPr bwMode="auto">
            <a:xfrm>
              <a:off x="7856" y="3266"/>
              <a:ext cx="17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6" name="Rectangle 31"/>
            <p:cNvSpPr>
              <a:spLocks noChangeArrowheads="1"/>
            </p:cNvSpPr>
            <p:nvPr/>
          </p:nvSpPr>
          <p:spPr bwMode="auto">
            <a:xfrm>
              <a:off x="8914" y="3266"/>
              <a:ext cx="17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7" name="Rectangle 32"/>
            <p:cNvSpPr>
              <a:spLocks noChangeArrowheads="1"/>
            </p:cNvSpPr>
            <p:nvPr/>
          </p:nvSpPr>
          <p:spPr bwMode="auto">
            <a:xfrm>
              <a:off x="3508" y="3646"/>
              <a:ext cx="247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二林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8" name="Rectangle 33"/>
            <p:cNvSpPr>
              <a:spLocks noChangeArrowheads="1"/>
            </p:cNvSpPr>
            <p:nvPr/>
          </p:nvSpPr>
          <p:spPr bwMode="auto">
            <a:xfrm>
              <a:off x="4583" y="3646"/>
              <a:ext cx="37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585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29" name="Rectangle 34"/>
            <p:cNvSpPr>
              <a:spLocks noChangeArrowheads="1"/>
            </p:cNvSpPr>
            <p:nvPr/>
          </p:nvSpPr>
          <p:spPr bwMode="auto">
            <a:xfrm>
              <a:off x="5469" y="3646"/>
              <a:ext cx="37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164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0" name="Rectangle 35"/>
            <p:cNvSpPr>
              <a:spLocks noChangeArrowheads="1"/>
            </p:cNvSpPr>
            <p:nvPr/>
          </p:nvSpPr>
          <p:spPr bwMode="auto">
            <a:xfrm>
              <a:off x="5745" y="3646"/>
              <a:ext cx="449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 (+1)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1" name="Rectangle 36"/>
            <p:cNvSpPr>
              <a:spLocks noChangeArrowheads="1"/>
            </p:cNvSpPr>
            <p:nvPr/>
          </p:nvSpPr>
          <p:spPr bwMode="auto">
            <a:xfrm>
              <a:off x="6700" y="3646"/>
              <a:ext cx="37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159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2" name="Rectangle 37"/>
            <p:cNvSpPr>
              <a:spLocks noChangeArrowheads="1"/>
            </p:cNvSpPr>
            <p:nvPr/>
          </p:nvSpPr>
          <p:spPr bwMode="auto">
            <a:xfrm>
              <a:off x="7856" y="3646"/>
              <a:ext cx="17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3" name="Rectangle 38"/>
            <p:cNvSpPr>
              <a:spLocks noChangeArrowheads="1"/>
            </p:cNvSpPr>
            <p:nvPr/>
          </p:nvSpPr>
          <p:spPr bwMode="auto">
            <a:xfrm>
              <a:off x="8914" y="3646"/>
              <a:ext cx="17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4" name="Rectangle 39"/>
            <p:cNvSpPr>
              <a:spLocks noChangeArrowheads="1"/>
            </p:cNvSpPr>
            <p:nvPr/>
          </p:nvSpPr>
          <p:spPr bwMode="auto">
            <a:xfrm>
              <a:off x="3508" y="4025"/>
              <a:ext cx="247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雲林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5" name="Rectangle 40"/>
            <p:cNvSpPr>
              <a:spLocks noChangeArrowheads="1"/>
            </p:cNvSpPr>
            <p:nvPr/>
          </p:nvSpPr>
          <p:spPr bwMode="auto">
            <a:xfrm>
              <a:off x="4583" y="4025"/>
              <a:ext cx="37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6" name="Rectangle 41"/>
            <p:cNvSpPr>
              <a:spLocks noChangeArrowheads="1"/>
            </p:cNvSpPr>
            <p:nvPr/>
          </p:nvSpPr>
          <p:spPr bwMode="auto">
            <a:xfrm>
              <a:off x="5486" y="4025"/>
              <a:ext cx="37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128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7" name="Rectangle 42"/>
            <p:cNvSpPr>
              <a:spLocks noChangeArrowheads="1"/>
            </p:cNvSpPr>
            <p:nvPr/>
          </p:nvSpPr>
          <p:spPr bwMode="auto">
            <a:xfrm>
              <a:off x="5762" y="4025"/>
              <a:ext cx="40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(+1)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8" name="Rectangle 43"/>
            <p:cNvSpPr>
              <a:spLocks noChangeArrowheads="1"/>
            </p:cNvSpPr>
            <p:nvPr/>
          </p:nvSpPr>
          <p:spPr bwMode="auto">
            <a:xfrm>
              <a:off x="6706" y="4025"/>
              <a:ext cx="37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123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39" name="Rectangle 44"/>
            <p:cNvSpPr>
              <a:spLocks noChangeArrowheads="1"/>
            </p:cNvSpPr>
            <p:nvPr/>
          </p:nvSpPr>
          <p:spPr bwMode="auto">
            <a:xfrm>
              <a:off x="7856" y="4025"/>
              <a:ext cx="17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0" name="Rectangle 45"/>
            <p:cNvSpPr>
              <a:spLocks noChangeArrowheads="1"/>
            </p:cNvSpPr>
            <p:nvPr/>
          </p:nvSpPr>
          <p:spPr bwMode="auto">
            <a:xfrm>
              <a:off x="8914" y="4025"/>
              <a:ext cx="17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1" name="Rectangle 46"/>
            <p:cNvSpPr>
              <a:spLocks noChangeArrowheads="1"/>
            </p:cNvSpPr>
            <p:nvPr/>
          </p:nvSpPr>
          <p:spPr bwMode="auto">
            <a:xfrm>
              <a:off x="3508" y="4405"/>
              <a:ext cx="247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路竹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2" name="Rectangle 47"/>
            <p:cNvSpPr>
              <a:spLocks noChangeArrowheads="1"/>
            </p:cNvSpPr>
            <p:nvPr/>
          </p:nvSpPr>
          <p:spPr bwMode="auto">
            <a:xfrm>
              <a:off x="4583" y="4405"/>
              <a:ext cx="37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3" name="Rectangle 48"/>
            <p:cNvSpPr>
              <a:spLocks noChangeArrowheads="1"/>
            </p:cNvSpPr>
            <p:nvPr/>
          </p:nvSpPr>
          <p:spPr bwMode="auto">
            <a:xfrm>
              <a:off x="5693" y="4405"/>
              <a:ext cx="27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4" name="Rectangle 49"/>
            <p:cNvSpPr>
              <a:spLocks noChangeArrowheads="1"/>
            </p:cNvSpPr>
            <p:nvPr/>
          </p:nvSpPr>
          <p:spPr bwMode="auto">
            <a:xfrm>
              <a:off x="6752" y="4405"/>
              <a:ext cx="27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35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5" name="Rectangle 50"/>
            <p:cNvSpPr>
              <a:spLocks noChangeArrowheads="1"/>
            </p:cNvSpPr>
            <p:nvPr/>
          </p:nvSpPr>
          <p:spPr bwMode="auto">
            <a:xfrm>
              <a:off x="7856" y="4405"/>
              <a:ext cx="17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6" name="Rectangle 51"/>
            <p:cNvSpPr>
              <a:spLocks noChangeArrowheads="1"/>
            </p:cNvSpPr>
            <p:nvPr/>
          </p:nvSpPr>
          <p:spPr bwMode="auto">
            <a:xfrm>
              <a:off x="8914" y="4405"/>
              <a:ext cx="17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7" name="Rectangle 52"/>
            <p:cNvSpPr>
              <a:spLocks noChangeArrowheads="1"/>
            </p:cNvSpPr>
            <p:nvPr/>
          </p:nvSpPr>
          <p:spPr bwMode="auto">
            <a:xfrm>
              <a:off x="3347" y="4785"/>
              <a:ext cx="41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合計人數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8" name="Rectangle 53"/>
            <p:cNvSpPr>
              <a:spLocks noChangeArrowheads="1"/>
            </p:cNvSpPr>
            <p:nvPr/>
          </p:nvSpPr>
          <p:spPr bwMode="auto">
            <a:xfrm>
              <a:off x="4526" y="4785"/>
              <a:ext cx="50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1,143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49" name="Rectangle 54"/>
            <p:cNvSpPr>
              <a:spLocks noChangeArrowheads="1"/>
            </p:cNvSpPr>
            <p:nvPr/>
          </p:nvSpPr>
          <p:spPr bwMode="auto">
            <a:xfrm>
              <a:off x="5469" y="4785"/>
              <a:ext cx="41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428 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0" name="Rectangle 55"/>
            <p:cNvSpPr>
              <a:spLocks noChangeArrowheads="1"/>
            </p:cNvSpPr>
            <p:nvPr/>
          </p:nvSpPr>
          <p:spPr bwMode="auto">
            <a:xfrm>
              <a:off x="5785" y="4785"/>
              <a:ext cx="40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(+2)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1" name="Rectangle 56"/>
            <p:cNvSpPr>
              <a:spLocks noChangeArrowheads="1"/>
            </p:cNvSpPr>
            <p:nvPr/>
          </p:nvSpPr>
          <p:spPr bwMode="auto">
            <a:xfrm>
              <a:off x="6706" y="4785"/>
              <a:ext cx="37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415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2" name="Rectangle 57"/>
            <p:cNvSpPr>
              <a:spLocks noChangeArrowheads="1"/>
            </p:cNvSpPr>
            <p:nvPr/>
          </p:nvSpPr>
          <p:spPr bwMode="auto">
            <a:xfrm>
              <a:off x="7810" y="4785"/>
              <a:ext cx="27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3" name="Rectangle 58"/>
            <p:cNvSpPr>
              <a:spLocks noChangeArrowheads="1"/>
            </p:cNvSpPr>
            <p:nvPr/>
          </p:nvSpPr>
          <p:spPr bwMode="auto">
            <a:xfrm>
              <a:off x="8914" y="4785"/>
              <a:ext cx="17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4" name="Rectangle 59"/>
            <p:cNvSpPr>
              <a:spLocks noChangeArrowheads="1"/>
            </p:cNvSpPr>
            <p:nvPr/>
          </p:nvSpPr>
          <p:spPr bwMode="auto">
            <a:xfrm>
              <a:off x="6533" y="5176"/>
              <a:ext cx="47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居家總人數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5" name="Rectangle 60"/>
            <p:cNvSpPr>
              <a:spLocks noChangeArrowheads="1"/>
            </p:cNvSpPr>
            <p:nvPr/>
          </p:nvSpPr>
          <p:spPr bwMode="auto">
            <a:xfrm>
              <a:off x="3163" y="1771"/>
              <a:ext cx="1829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更新時間：2022/11/15 14:30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6" name="Rectangle 61"/>
            <p:cNvSpPr>
              <a:spLocks noChangeArrowheads="1"/>
            </p:cNvSpPr>
            <p:nvPr/>
          </p:nvSpPr>
          <p:spPr bwMode="auto">
            <a:xfrm>
              <a:off x="8333" y="5170"/>
              <a:ext cx="27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0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057" name="Line 62"/>
            <p:cNvSpPr>
              <a:spLocks noChangeShapeType="1"/>
            </p:cNvSpPr>
            <p:nvPr/>
          </p:nvSpPr>
          <p:spPr bwMode="auto">
            <a:xfrm>
              <a:off x="3140" y="1995"/>
              <a:ext cx="422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8" name="Rectangle 63"/>
            <p:cNvSpPr>
              <a:spLocks noChangeArrowheads="1"/>
            </p:cNvSpPr>
            <p:nvPr/>
          </p:nvSpPr>
          <p:spPr bwMode="auto">
            <a:xfrm>
              <a:off x="3140" y="1995"/>
              <a:ext cx="422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59" name="Line 64"/>
            <p:cNvSpPr>
              <a:spLocks noChangeShapeType="1"/>
            </p:cNvSpPr>
            <p:nvPr/>
          </p:nvSpPr>
          <p:spPr bwMode="auto">
            <a:xfrm>
              <a:off x="3140" y="2415"/>
              <a:ext cx="422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0" name="Rectangle 65"/>
            <p:cNvSpPr>
              <a:spLocks noChangeArrowheads="1"/>
            </p:cNvSpPr>
            <p:nvPr/>
          </p:nvSpPr>
          <p:spPr bwMode="auto">
            <a:xfrm>
              <a:off x="3140" y="2415"/>
              <a:ext cx="422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1" name="Line 66"/>
            <p:cNvSpPr>
              <a:spLocks noChangeShapeType="1"/>
            </p:cNvSpPr>
            <p:nvPr/>
          </p:nvSpPr>
          <p:spPr bwMode="auto">
            <a:xfrm>
              <a:off x="3140" y="2795"/>
              <a:ext cx="422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2" name="Rectangle 67"/>
            <p:cNvSpPr>
              <a:spLocks noChangeArrowheads="1"/>
            </p:cNvSpPr>
            <p:nvPr/>
          </p:nvSpPr>
          <p:spPr bwMode="auto">
            <a:xfrm>
              <a:off x="3140" y="2795"/>
              <a:ext cx="422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3" name="Line 68"/>
            <p:cNvSpPr>
              <a:spLocks noChangeShapeType="1"/>
            </p:cNvSpPr>
            <p:nvPr/>
          </p:nvSpPr>
          <p:spPr bwMode="auto">
            <a:xfrm>
              <a:off x="3140" y="3174"/>
              <a:ext cx="422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4" name="Rectangle 69"/>
            <p:cNvSpPr>
              <a:spLocks noChangeArrowheads="1"/>
            </p:cNvSpPr>
            <p:nvPr/>
          </p:nvSpPr>
          <p:spPr bwMode="auto">
            <a:xfrm>
              <a:off x="3140" y="3174"/>
              <a:ext cx="422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5" name="Line 70"/>
            <p:cNvSpPr>
              <a:spLocks noChangeShapeType="1"/>
            </p:cNvSpPr>
            <p:nvPr/>
          </p:nvSpPr>
          <p:spPr bwMode="auto">
            <a:xfrm>
              <a:off x="3140" y="3554"/>
              <a:ext cx="422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6" name="Rectangle 71"/>
            <p:cNvSpPr>
              <a:spLocks noChangeArrowheads="1"/>
            </p:cNvSpPr>
            <p:nvPr/>
          </p:nvSpPr>
          <p:spPr bwMode="auto">
            <a:xfrm>
              <a:off x="3140" y="3554"/>
              <a:ext cx="422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7" name="Line 72"/>
            <p:cNvSpPr>
              <a:spLocks noChangeShapeType="1"/>
            </p:cNvSpPr>
            <p:nvPr/>
          </p:nvSpPr>
          <p:spPr bwMode="auto">
            <a:xfrm>
              <a:off x="3140" y="3933"/>
              <a:ext cx="422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8" name="Rectangle 73"/>
            <p:cNvSpPr>
              <a:spLocks noChangeArrowheads="1"/>
            </p:cNvSpPr>
            <p:nvPr/>
          </p:nvSpPr>
          <p:spPr bwMode="auto">
            <a:xfrm>
              <a:off x="3140" y="3933"/>
              <a:ext cx="422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69" name="Line 74"/>
            <p:cNvSpPr>
              <a:spLocks noChangeShapeType="1"/>
            </p:cNvSpPr>
            <p:nvPr/>
          </p:nvSpPr>
          <p:spPr bwMode="auto">
            <a:xfrm>
              <a:off x="3140" y="4313"/>
              <a:ext cx="422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0" name="Rectangle 75"/>
            <p:cNvSpPr>
              <a:spLocks noChangeArrowheads="1"/>
            </p:cNvSpPr>
            <p:nvPr/>
          </p:nvSpPr>
          <p:spPr bwMode="auto">
            <a:xfrm>
              <a:off x="3140" y="4313"/>
              <a:ext cx="422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1" name="Line 76"/>
            <p:cNvSpPr>
              <a:spLocks noChangeShapeType="1"/>
            </p:cNvSpPr>
            <p:nvPr/>
          </p:nvSpPr>
          <p:spPr bwMode="auto">
            <a:xfrm>
              <a:off x="3140" y="4693"/>
              <a:ext cx="422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2" name="Rectangle 77"/>
            <p:cNvSpPr>
              <a:spLocks noChangeArrowheads="1"/>
            </p:cNvSpPr>
            <p:nvPr/>
          </p:nvSpPr>
          <p:spPr bwMode="auto">
            <a:xfrm>
              <a:off x="3140" y="4693"/>
              <a:ext cx="422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3" name="Line 78"/>
            <p:cNvSpPr>
              <a:spLocks noChangeShapeType="1"/>
            </p:cNvSpPr>
            <p:nvPr/>
          </p:nvSpPr>
          <p:spPr bwMode="auto">
            <a:xfrm>
              <a:off x="3140" y="5072"/>
              <a:ext cx="422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4" name="Rectangle 79"/>
            <p:cNvSpPr>
              <a:spLocks noChangeArrowheads="1"/>
            </p:cNvSpPr>
            <p:nvPr/>
          </p:nvSpPr>
          <p:spPr bwMode="auto">
            <a:xfrm>
              <a:off x="3140" y="5072"/>
              <a:ext cx="422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5" name="Line 80"/>
            <p:cNvSpPr>
              <a:spLocks noChangeShapeType="1"/>
            </p:cNvSpPr>
            <p:nvPr/>
          </p:nvSpPr>
          <p:spPr bwMode="auto">
            <a:xfrm>
              <a:off x="3134" y="1995"/>
              <a:ext cx="0" cy="30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6" name="Rectangle 81"/>
            <p:cNvSpPr>
              <a:spLocks noChangeArrowheads="1"/>
            </p:cNvSpPr>
            <p:nvPr/>
          </p:nvSpPr>
          <p:spPr bwMode="auto">
            <a:xfrm>
              <a:off x="3134" y="1995"/>
              <a:ext cx="6" cy="308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7" name="Line 82"/>
            <p:cNvSpPr>
              <a:spLocks noChangeShapeType="1"/>
            </p:cNvSpPr>
            <p:nvPr/>
          </p:nvSpPr>
          <p:spPr bwMode="auto">
            <a:xfrm>
              <a:off x="4192" y="2001"/>
              <a:ext cx="0" cy="30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8" name="Rectangle 83"/>
            <p:cNvSpPr>
              <a:spLocks noChangeArrowheads="1"/>
            </p:cNvSpPr>
            <p:nvPr/>
          </p:nvSpPr>
          <p:spPr bwMode="auto">
            <a:xfrm>
              <a:off x="4192" y="2001"/>
              <a:ext cx="6" cy="307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79" name="Line 84"/>
            <p:cNvSpPr>
              <a:spLocks noChangeShapeType="1"/>
            </p:cNvSpPr>
            <p:nvPr/>
          </p:nvSpPr>
          <p:spPr bwMode="auto">
            <a:xfrm>
              <a:off x="5251" y="2001"/>
              <a:ext cx="0" cy="30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0" name="Rectangle 85"/>
            <p:cNvSpPr>
              <a:spLocks noChangeArrowheads="1"/>
            </p:cNvSpPr>
            <p:nvPr/>
          </p:nvSpPr>
          <p:spPr bwMode="auto">
            <a:xfrm>
              <a:off x="5251" y="2001"/>
              <a:ext cx="5" cy="307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1" name="Line 86"/>
            <p:cNvSpPr>
              <a:spLocks noChangeShapeType="1"/>
            </p:cNvSpPr>
            <p:nvPr/>
          </p:nvSpPr>
          <p:spPr bwMode="auto">
            <a:xfrm>
              <a:off x="6309" y="2001"/>
              <a:ext cx="0" cy="30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2" name="Rectangle 87"/>
            <p:cNvSpPr>
              <a:spLocks noChangeArrowheads="1"/>
            </p:cNvSpPr>
            <p:nvPr/>
          </p:nvSpPr>
          <p:spPr bwMode="auto">
            <a:xfrm>
              <a:off x="6309" y="2001"/>
              <a:ext cx="6" cy="307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3" name="Rectangle 88"/>
            <p:cNvSpPr>
              <a:spLocks noChangeArrowheads="1"/>
            </p:cNvSpPr>
            <p:nvPr/>
          </p:nvSpPr>
          <p:spPr bwMode="auto">
            <a:xfrm>
              <a:off x="7361" y="1990"/>
              <a:ext cx="18" cy="309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4" name="Line 89"/>
            <p:cNvSpPr>
              <a:spLocks noChangeShapeType="1"/>
            </p:cNvSpPr>
            <p:nvPr/>
          </p:nvSpPr>
          <p:spPr bwMode="auto">
            <a:xfrm>
              <a:off x="8425" y="2007"/>
              <a:ext cx="0" cy="30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5" name="Rectangle 90"/>
            <p:cNvSpPr>
              <a:spLocks noChangeArrowheads="1"/>
            </p:cNvSpPr>
            <p:nvPr/>
          </p:nvSpPr>
          <p:spPr bwMode="auto">
            <a:xfrm>
              <a:off x="8425" y="2007"/>
              <a:ext cx="6" cy="30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6" name="Rectangle 91"/>
            <p:cNvSpPr>
              <a:spLocks noChangeArrowheads="1"/>
            </p:cNvSpPr>
            <p:nvPr/>
          </p:nvSpPr>
          <p:spPr bwMode="auto">
            <a:xfrm>
              <a:off x="9478" y="2007"/>
              <a:ext cx="17" cy="307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7" name="Rectangle 92"/>
            <p:cNvSpPr>
              <a:spLocks noChangeArrowheads="1"/>
            </p:cNvSpPr>
            <p:nvPr/>
          </p:nvSpPr>
          <p:spPr bwMode="auto">
            <a:xfrm>
              <a:off x="7379" y="1990"/>
              <a:ext cx="2116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8" name="Line 93"/>
            <p:cNvSpPr>
              <a:spLocks noChangeShapeType="1"/>
            </p:cNvSpPr>
            <p:nvPr/>
          </p:nvSpPr>
          <p:spPr bwMode="auto">
            <a:xfrm>
              <a:off x="7379" y="2415"/>
              <a:ext cx="209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89" name="Rectangle 94"/>
            <p:cNvSpPr>
              <a:spLocks noChangeArrowheads="1"/>
            </p:cNvSpPr>
            <p:nvPr/>
          </p:nvSpPr>
          <p:spPr bwMode="auto">
            <a:xfrm>
              <a:off x="7379" y="2415"/>
              <a:ext cx="209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0" name="Line 95"/>
            <p:cNvSpPr>
              <a:spLocks noChangeShapeType="1"/>
            </p:cNvSpPr>
            <p:nvPr/>
          </p:nvSpPr>
          <p:spPr bwMode="auto">
            <a:xfrm>
              <a:off x="7379" y="2795"/>
              <a:ext cx="209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1" name="Rectangle 96"/>
            <p:cNvSpPr>
              <a:spLocks noChangeArrowheads="1"/>
            </p:cNvSpPr>
            <p:nvPr/>
          </p:nvSpPr>
          <p:spPr bwMode="auto">
            <a:xfrm>
              <a:off x="7379" y="2795"/>
              <a:ext cx="2099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2" name="Line 97"/>
            <p:cNvSpPr>
              <a:spLocks noChangeShapeType="1"/>
            </p:cNvSpPr>
            <p:nvPr/>
          </p:nvSpPr>
          <p:spPr bwMode="auto">
            <a:xfrm>
              <a:off x="7379" y="3174"/>
              <a:ext cx="209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3" name="Rectangle 98"/>
            <p:cNvSpPr>
              <a:spLocks noChangeArrowheads="1"/>
            </p:cNvSpPr>
            <p:nvPr/>
          </p:nvSpPr>
          <p:spPr bwMode="auto">
            <a:xfrm>
              <a:off x="7379" y="3174"/>
              <a:ext cx="209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4" name="Line 99"/>
            <p:cNvSpPr>
              <a:spLocks noChangeShapeType="1"/>
            </p:cNvSpPr>
            <p:nvPr/>
          </p:nvSpPr>
          <p:spPr bwMode="auto">
            <a:xfrm>
              <a:off x="7379" y="3554"/>
              <a:ext cx="209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5" name="Rectangle 100"/>
            <p:cNvSpPr>
              <a:spLocks noChangeArrowheads="1"/>
            </p:cNvSpPr>
            <p:nvPr/>
          </p:nvSpPr>
          <p:spPr bwMode="auto">
            <a:xfrm>
              <a:off x="7379" y="3554"/>
              <a:ext cx="209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6" name="Line 101"/>
            <p:cNvSpPr>
              <a:spLocks noChangeShapeType="1"/>
            </p:cNvSpPr>
            <p:nvPr/>
          </p:nvSpPr>
          <p:spPr bwMode="auto">
            <a:xfrm>
              <a:off x="7379" y="3933"/>
              <a:ext cx="209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7" name="Rectangle 102"/>
            <p:cNvSpPr>
              <a:spLocks noChangeArrowheads="1"/>
            </p:cNvSpPr>
            <p:nvPr/>
          </p:nvSpPr>
          <p:spPr bwMode="auto">
            <a:xfrm>
              <a:off x="7379" y="3933"/>
              <a:ext cx="209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8" name="Line 103"/>
            <p:cNvSpPr>
              <a:spLocks noChangeShapeType="1"/>
            </p:cNvSpPr>
            <p:nvPr/>
          </p:nvSpPr>
          <p:spPr bwMode="auto">
            <a:xfrm>
              <a:off x="7379" y="4313"/>
              <a:ext cx="209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099" name="Rectangle 104"/>
            <p:cNvSpPr>
              <a:spLocks noChangeArrowheads="1"/>
            </p:cNvSpPr>
            <p:nvPr/>
          </p:nvSpPr>
          <p:spPr bwMode="auto">
            <a:xfrm>
              <a:off x="7379" y="4313"/>
              <a:ext cx="209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0" name="Line 105"/>
            <p:cNvSpPr>
              <a:spLocks noChangeShapeType="1"/>
            </p:cNvSpPr>
            <p:nvPr/>
          </p:nvSpPr>
          <p:spPr bwMode="auto">
            <a:xfrm>
              <a:off x="7379" y="4693"/>
              <a:ext cx="209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1" name="Rectangle 106"/>
            <p:cNvSpPr>
              <a:spLocks noChangeArrowheads="1"/>
            </p:cNvSpPr>
            <p:nvPr/>
          </p:nvSpPr>
          <p:spPr bwMode="auto">
            <a:xfrm>
              <a:off x="7379" y="4693"/>
              <a:ext cx="2099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02" name="Rectangle 107"/>
            <p:cNvSpPr>
              <a:spLocks noChangeArrowheads="1"/>
            </p:cNvSpPr>
            <p:nvPr/>
          </p:nvSpPr>
          <p:spPr bwMode="auto">
            <a:xfrm>
              <a:off x="7379" y="5066"/>
              <a:ext cx="2116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136</Words>
  <Application>Microsoft Office PowerPoint</Application>
  <PresentationFormat>自訂</PresentationFormat>
  <Paragraphs>65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2022-11-15T08:22:28Z</dcterms:modified>
  <cp:category/>
</cp:coreProperties>
</file>