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cat>
            <c:strRef>
              <c:f>Sheet1!$A$2:$A$299</c:f>
              <c:strCache>
                <c:ptCount val="29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</c:strCache>
            </c:strRef>
          </c:cat>
          <c:val>
            <c:numRef>
              <c:f>Sheet1!$B$2:$B$299</c:f>
              <c:numCache>
                <c:formatCode>General</c:formatCode>
                <c:ptCount val="29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2834048"/>
        <c:axId val="242839936"/>
      </c:barChart>
      <c:catAx>
        <c:axId val="242834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42839936"/>
        <c:crosses val="autoZero"/>
        <c:auto val="1"/>
        <c:lblAlgn val="ctr"/>
        <c:lblOffset val="100"/>
        <c:noMultiLvlLbl val="0"/>
      </c:catAx>
      <c:valAx>
        <c:axId val="24283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8340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8,092,118              13,714              0.16%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122935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dirty="0"/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</a:t>
            </a:r>
            <a:r>
              <a:rPr lang="zh-TW" altLang="en-US" dirty="0" smtClean="0"/>
              <a:t> </a:t>
            </a: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取消具有「接觸不特定人士或無法保持社交距離」性質之場所工作人員</a:t>
            </a:r>
            <a:endParaRPr dirty="0"/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     </a:t>
            </a:r>
            <a:r>
              <a:rPr dirty="0" smtClean="0"/>
              <a:t>之</a:t>
            </a:r>
            <a:r>
              <a:rPr dirty="0"/>
              <a:t>COVID-19疫苗追加劑(</a:t>
            </a:r>
            <a:r>
              <a:rPr dirty="0" err="1"/>
              <a:t>第三劑</a:t>
            </a:r>
            <a:r>
              <a:rPr dirty="0"/>
              <a:t>)</a:t>
            </a:r>
            <a:r>
              <a:rPr dirty="0" err="1"/>
              <a:t>接種或快篩之限制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9" y="1314603"/>
            <a:ext cx="10842171" cy="621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2022-11-16T08:44:50Z</dcterms:modified>
  <cp:category/>
</cp:coreProperties>
</file>