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340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8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Sheet1!$A$2:$A$300</c:f>
              <c:strCache>
                <c:ptCount val="299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  <c:pt idx="201">
                  <c:v>8/12</c:v>
                </c:pt>
                <c:pt idx="202">
                  <c:v>8/13</c:v>
                </c:pt>
                <c:pt idx="203">
                  <c:v>8/14</c:v>
                </c:pt>
                <c:pt idx="204">
                  <c:v>8/15</c:v>
                </c:pt>
                <c:pt idx="205">
                  <c:v>8/16</c:v>
                </c:pt>
                <c:pt idx="206">
                  <c:v>8/17</c:v>
                </c:pt>
                <c:pt idx="207">
                  <c:v>8/18</c:v>
                </c:pt>
                <c:pt idx="208">
                  <c:v>8/19</c:v>
                </c:pt>
                <c:pt idx="209">
                  <c:v>8/20</c:v>
                </c:pt>
                <c:pt idx="210">
                  <c:v>8/21</c:v>
                </c:pt>
                <c:pt idx="211">
                  <c:v>8/22</c:v>
                </c:pt>
                <c:pt idx="212">
                  <c:v>8/23</c:v>
                </c:pt>
                <c:pt idx="213">
                  <c:v>8/24</c:v>
                </c:pt>
                <c:pt idx="214">
                  <c:v>8/25</c:v>
                </c:pt>
                <c:pt idx="215">
                  <c:v>8/26</c:v>
                </c:pt>
                <c:pt idx="216">
                  <c:v>8/27</c:v>
                </c:pt>
                <c:pt idx="217">
                  <c:v>8/28</c:v>
                </c:pt>
                <c:pt idx="218">
                  <c:v>8/29</c:v>
                </c:pt>
                <c:pt idx="219">
                  <c:v>8/30</c:v>
                </c:pt>
                <c:pt idx="220">
                  <c:v>8/31</c:v>
                </c:pt>
                <c:pt idx="221">
                  <c:v>9/1</c:v>
                </c:pt>
                <c:pt idx="222">
                  <c:v>9/2</c:v>
                </c:pt>
                <c:pt idx="223">
                  <c:v>9/3</c:v>
                </c:pt>
                <c:pt idx="224">
                  <c:v>9/4</c:v>
                </c:pt>
                <c:pt idx="225">
                  <c:v>9/5</c:v>
                </c:pt>
                <c:pt idx="226">
                  <c:v>9/6</c:v>
                </c:pt>
                <c:pt idx="227">
                  <c:v>9/7</c:v>
                </c:pt>
                <c:pt idx="228">
                  <c:v>9/8</c:v>
                </c:pt>
                <c:pt idx="229">
                  <c:v>9/9</c:v>
                </c:pt>
                <c:pt idx="230">
                  <c:v>9/10</c:v>
                </c:pt>
                <c:pt idx="231">
                  <c:v>9/11</c:v>
                </c:pt>
                <c:pt idx="232">
                  <c:v>9/12</c:v>
                </c:pt>
                <c:pt idx="233">
                  <c:v>9/13</c:v>
                </c:pt>
                <c:pt idx="234">
                  <c:v>9/14</c:v>
                </c:pt>
                <c:pt idx="235">
                  <c:v>9/15</c:v>
                </c:pt>
                <c:pt idx="236">
                  <c:v>9/16</c:v>
                </c:pt>
                <c:pt idx="237">
                  <c:v>9/17</c:v>
                </c:pt>
                <c:pt idx="238">
                  <c:v>9/18</c:v>
                </c:pt>
                <c:pt idx="239">
                  <c:v>9/19</c:v>
                </c:pt>
                <c:pt idx="240">
                  <c:v>9/20</c:v>
                </c:pt>
                <c:pt idx="241">
                  <c:v>9/21</c:v>
                </c:pt>
                <c:pt idx="242">
                  <c:v>9/22</c:v>
                </c:pt>
                <c:pt idx="243">
                  <c:v>9/23</c:v>
                </c:pt>
                <c:pt idx="244">
                  <c:v>9/24</c:v>
                </c:pt>
                <c:pt idx="245">
                  <c:v>9/25</c:v>
                </c:pt>
                <c:pt idx="246">
                  <c:v>9/26</c:v>
                </c:pt>
                <c:pt idx="247">
                  <c:v>9/27</c:v>
                </c:pt>
                <c:pt idx="248">
                  <c:v>9/28</c:v>
                </c:pt>
                <c:pt idx="249">
                  <c:v>9/29</c:v>
                </c:pt>
                <c:pt idx="250">
                  <c:v>9/30</c:v>
                </c:pt>
                <c:pt idx="251">
                  <c:v>10/1</c:v>
                </c:pt>
                <c:pt idx="252">
                  <c:v>10/2</c:v>
                </c:pt>
                <c:pt idx="253">
                  <c:v>10/3</c:v>
                </c:pt>
                <c:pt idx="254">
                  <c:v>10/4</c:v>
                </c:pt>
                <c:pt idx="255">
                  <c:v>10/5</c:v>
                </c:pt>
                <c:pt idx="256">
                  <c:v>10/6</c:v>
                </c:pt>
                <c:pt idx="257">
                  <c:v>10/7</c:v>
                </c:pt>
                <c:pt idx="258">
                  <c:v>10/8</c:v>
                </c:pt>
                <c:pt idx="259">
                  <c:v>10/9</c:v>
                </c:pt>
                <c:pt idx="260">
                  <c:v>10/10</c:v>
                </c:pt>
                <c:pt idx="261">
                  <c:v>10/11</c:v>
                </c:pt>
                <c:pt idx="262">
                  <c:v>10/12</c:v>
                </c:pt>
                <c:pt idx="263">
                  <c:v>10/13</c:v>
                </c:pt>
                <c:pt idx="264">
                  <c:v>10/14</c:v>
                </c:pt>
                <c:pt idx="265">
                  <c:v>10/15</c:v>
                </c:pt>
                <c:pt idx="266">
                  <c:v>10/16</c:v>
                </c:pt>
                <c:pt idx="267">
                  <c:v>10/17</c:v>
                </c:pt>
                <c:pt idx="268">
                  <c:v>10/18</c:v>
                </c:pt>
                <c:pt idx="269">
                  <c:v>10/19</c:v>
                </c:pt>
                <c:pt idx="270">
                  <c:v>10/20</c:v>
                </c:pt>
                <c:pt idx="271">
                  <c:v>10/21</c:v>
                </c:pt>
                <c:pt idx="272">
                  <c:v>10/22</c:v>
                </c:pt>
                <c:pt idx="273">
                  <c:v>10/23</c:v>
                </c:pt>
                <c:pt idx="274">
                  <c:v>10/24</c:v>
                </c:pt>
                <c:pt idx="275">
                  <c:v>10/25</c:v>
                </c:pt>
                <c:pt idx="276">
                  <c:v>10/26</c:v>
                </c:pt>
                <c:pt idx="277">
                  <c:v>10/27</c:v>
                </c:pt>
                <c:pt idx="278">
                  <c:v>10/28</c:v>
                </c:pt>
                <c:pt idx="279">
                  <c:v>10/29</c:v>
                </c:pt>
                <c:pt idx="280">
                  <c:v>10/30</c:v>
                </c:pt>
                <c:pt idx="281">
                  <c:v>10/31</c:v>
                </c:pt>
                <c:pt idx="282">
                  <c:v>11/1</c:v>
                </c:pt>
                <c:pt idx="283">
                  <c:v>11/2</c:v>
                </c:pt>
                <c:pt idx="284">
                  <c:v>11/3</c:v>
                </c:pt>
                <c:pt idx="285">
                  <c:v>11/4</c:v>
                </c:pt>
                <c:pt idx="286">
                  <c:v>11/5</c:v>
                </c:pt>
                <c:pt idx="287">
                  <c:v>11/6</c:v>
                </c:pt>
                <c:pt idx="288">
                  <c:v>11/7</c:v>
                </c:pt>
                <c:pt idx="289">
                  <c:v>11/8</c:v>
                </c:pt>
                <c:pt idx="290">
                  <c:v>11/9</c:v>
                </c:pt>
                <c:pt idx="291">
                  <c:v>11/10</c:v>
                </c:pt>
                <c:pt idx="292">
                  <c:v>11/11</c:v>
                </c:pt>
                <c:pt idx="293">
                  <c:v>11/12</c:v>
                </c:pt>
                <c:pt idx="294">
                  <c:v>11/13</c:v>
                </c:pt>
                <c:pt idx="295">
                  <c:v>11/14</c:v>
                </c:pt>
                <c:pt idx="296">
                  <c:v>11/15</c:v>
                </c:pt>
                <c:pt idx="297">
                  <c:v>11/16</c:v>
                </c:pt>
                <c:pt idx="298">
                  <c:v>11/17</c:v>
                </c:pt>
              </c:strCache>
            </c:strRef>
          </c:cat>
          <c:val>
            <c:numRef>
              <c:f>Sheet1!$B$2:$B$300</c:f>
              <c:numCache>
                <c:formatCode>General</c:formatCode>
                <c:ptCount val="299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  <c:pt idx="201">
                  <c:v>21761</c:v>
                </c:pt>
                <c:pt idx="202">
                  <c:v>21056</c:v>
                </c:pt>
                <c:pt idx="203">
                  <c:v>20802</c:v>
                </c:pt>
                <c:pt idx="204">
                  <c:v>15596</c:v>
                </c:pt>
                <c:pt idx="205">
                  <c:v>22902</c:v>
                </c:pt>
                <c:pt idx="206">
                  <c:v>24669</c:v>
                </c:pt>
                <c:pt idx="207">
                  <c:v>23088</c:v>
                </c:pt>
                <c:pt idx="208">
                  <c:v>22559</c:v>
                </c:pt>
                <c:pt idx="209">
                  <c:v>21925</c:v>
                </c:pt>
                <c:pt idx="210">
                  <c:v>22137</c:v>
                </c:pt>
                <c:pt idx="211">
                  <c:v>16669</c:v>
                </c:pt>
                <c:pt idx="212">
                  <c:v>26095</c:v>
                </c:pt>
                <c:pt idx="213">
                  <c:v>28397</c:v>
                </c:pt>
                <c:pt idx="214">
                  <c:v>26967</c:v>
                </c:pt>
                <c:pt idx="215">
                  <c:v>26409</c:v>
                </c:pt>
                <c:pt idx="216">
                  <c:v>25621</c:v>
                </c:pt>
                <c:pt idx="217">
                  <c:v>26450</c:v>
                </c:pt>
                <c:pt idx="218">
                  <c:v>20160</c:v>
                </c:pt>
                <c:pt idx="219">
                  <c:v>31178</c:v>
                </c:pt>
                <c:pt idx="220">
                  <c:v>34389</c:v>
                </c:pt>
                <c:pt idx="221">
                  <c:v>33875</c:v>
                </c:pt>
                <c:pt idx="222">
                  <c:v>33483</c:v>
                </c:pt>
                <c:pt idx="223">
                  <c:v>32529</c:v>
                </c:pt>
                <c:pt idx="224">
                  <c:v>34126</c:v>
                </c:pt>
                <c:pt idx="225">
                  <c:v>23931</c:v>
                </c:pt>
                <c:pt idx="226">
                  <c:v>36393</c:v>
                </c:pt>
                <c:pt idx="227">
                  <c:v>41021</c:v>
                </c:pt>
                <c:pt idx="228">
                  <c:v>34846</c:v>
                </c:pt>
                <c:pt idx="229">
                  <c:v>34020</c:v>
                </c:pt>
                <c:pt idx="230">
                  <c:v>35594</c:v>
                </c:pt>
                <c:pt idx="231">
                  <c:v>31854</c:v>
                </c:pt>
                <c:pt idx="232">
                  <c:v>25346</c:v>
                </c:pt>
                <c:pt idx="233">
                  <c:v>46795</c:v>
                </c:pt>
                <c:pt idx="234">
                  <c:v>49540</c:v>
                </c:pt>
                <c:pt idx="235">
                  <c:v>45269</c:v>
                </c:pt>
                <c:pt idx="236">
                  <c:v>41430</c:v>
                </c:pt>
                <c:pt idx="237">
                  <c:v>39394</c:v>
                </c:pt>
                <c:pt idx="238">
                  <c:v>39330</c:v>
                </c:pt>
                <c:pt idx="239">
                  <c:v>28210</c:v>
                </c:pt>
                <c:pt idx="240">
                  <c:v>44500</c:v>
                </c:pt>
                <c:pt idx="241">
                  <c:v>46673</c:v>
                </c:pt>
                <c:pt idx="242">
                  <c:v>42212</c:v>
                </c:pt>
                <c:pt idx="243">
                  <c:v>39769</c:v>
                </c:pt>
                <c:pt idx="244">
                  <c:v>38157</c:v>
                </c:pt>
                <c:pt idx="245">
                  <c:v>38785</c:v>
                </c:pt>
                <c:pt idx="246">
                  <c:v>28513</c:v>
                </c:pt>
                <c:pt idx="247">
                  <c:v>45608</c:v>
                </c:pt>
                <c:pt idx="248">
                  <c:v>48421</c:v>
                </c:pt>
                <c:pt idx="249">
                  <c:v>44665</c:v>
                </c:pt>
                <c:pt idx="250">
                  <c:v>43280</c:v>
                </c:pt>
                <c:pt idx="251">
                  <c:v>43040</c:v>
                </c:pt>
                <c:pt idx="252">
                  <c:v>43241</c:v>
                </c:pt>
                <c:pt idx="253">
                  <c:v>33377</c:v>
                </c:pt>
                <c:pt idx="254">
                  <c:v>49509</c:v>
                </c:pt>
                <c:pt idx="255">
                  <c:v>54874</c:v>
                </c:pt>
                <c:pt idx="256">
                  <c:v>46423</c:v>
                </c:pt>
                <c:pt idx="257">
                  <c:v>50710</c:v>
                </c:pt>
                <c:pt idx="258">
                  <c:v>44467</c:v>
                </c:pt>
                <c:pt idx="259">
                  <c:v>44457</c:v>
                </c:pt>
                <c:pt idx="260">
                  <c:v>32068</c:v>
                </c:pt>
                <c:pt idx="261">
                  <c:v>41364</c:v>
                </c:pt>
                <c:pt idx="262">
                  <c:v>52338</c:v>
                </c:pt>
                <c:pt idx="263">
                  <c:v>53356</c:v>
                </c:pt>
                <c:pt idx="264">
                  <c:v>48205</c:v>
                </c:pt>
                <c:pt idx="265">
                  <c:v>43478</c:v>
                </c:pt>
                <c:pt idx="266">
                  <c:v>41481</c:v>
                </c:pt>
                <c:pt idx="267">
                  <c:v>28806</c:v>
                </c:pt>
                <c:pt idx="268">
                  <c:v>44846</c:v>
                </c:pt>
                <c:pt idx="269">
                  <c:v>44601</c:v>
                </c:pt>
                <c:pt idx="270">
                  <c:v>39763</c:v>
                </c:pt>
                <c:pt idx="271">
                  <c:v>37196</c:v>
                </c:pt>
                <c:pt idx="272">
                  <c:v>35601</c:v>
                </c:pt>
                <c:pt idx="273">
                  <c:v>35322</c:v>
                </c:pt>
                <c:pt idx="274">
                  <c:v>26336</c:v>
                </c:pt>
                <c:pt idx="275">
                  <c:v>39148</c:v>
                </c:pt>
                <c:pt idx="276">
                  <c:v>40261</c:v>
                </c:pt>
                <c:pt idx="277">
                  <c:v>35640</c:v>
                </c:pt>
                <c:pt idx="278">
                  <c:v>34556</c:v>
                </c:pt>
                <c:pt idx="279">
                  <c:v>32486</c:v>
                </c:pt>
                <c:pt idx="280">
                  <c:v>31500</c:v>
                </c:pt>
                <c:pt idx="281">
                  <c:v>22593</c:v>
                </c:pt>
                <c:pt idx="282">
                  <c:v>34242</c:v>
                </c:pt>
                <c:pt idx="283">
                  <c:v>33116</c:v>
                </c:pt>
                <c:pt idx="284">
                  <c:v>29922</c:v>
                </c:pt>
                <c:pt idx="285">
                  <c:v>27547</c:v>
                </c:pt>
                <c:pt idx="286">
                  <c:v>25523</c:v>
                </c:pt>
                <c:pt idx="287">
                  <c:v>24309</c:v>
                </c:pt>
                <c:pt idx="288">
                  <c:v>16538</c:v>
                </c:pt>
                <c:pt idx="289">
                  <c:v>24935</c:v>
                </c:pt>
                <c:pt idx="290">
                  <c:v>24798</c:v>
                </c:pt>
                <c:pt idx="291">
                  <c:v>22286</c:v>
                </c:pt>
                <c:pt idx="292">
                  <c:v>20269</c:v>
                </c:pt>
                <c:pt idx="293">
                  <c:v>19172</c:v>
                </c:pt>
                <c:pt idx="294">
                  <c:v>18571</c:v>
                </c:pt>
                <c:pt idx="295">
                  <c:v>16578</c:v>
                </c:pt>
                <c:pt idx="296">
                  <c:v>18509</c:v>
                </c:pt>
                <c:pt idx="297">
                  <c:v>22631</c:v>
                </c:pt>
                <c:pt idx="298">
                  <c:v>20078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58129152"/>
        <c:axId val="158130944"/>
      </c:barChart>
      <c:catAx>
        <c:axId val="158129152"/>
        <c:scaling>
          <c:orientation val="minMax"/>
        </c:scaling>
        <c:delete val="0"/>
        <c:axPos val="b"/>
        <c:majorTickMark val="out"/>
        <c:minorTickMark val="none"/>
        <c:tickLblPos val="nextTo"/>
        <c:crossAx val="158130944"/>
        <c:crosses val="autoZero"/>
        <c:auto val="1"/>
        <c:lblAlgn val="ctr"/>
        <c:lblOffset val="100"/>
        <c:noMultiLvlLbl val="0"/>
      </c:catAx>
      <c:valAx>
        <c:axId val="158130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129152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11月17日台灣疫情數據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8,112,234              13,791              0.17%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5669280"/>
            <a:ext cx="1122935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rPr dirty="0"/>
              <a:t>11/14起調整防疫措施 : 1. 調整採居家照護之COVID-19非重症確診者隔離/自主健康管理為5+n天</a:t>
            </a:r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</a:t>
            </a:r>
            <a:r>
              <a:rPr dirty="0" smtClean="0"/>
              <a:t>2</a:t>
            </a:r>
            <a:r>
              <a:rPr dirty="0"/>
              <a:t>. </a:t>
            </a:r>
            <a:r>
              <a:rPr dirty="0" err="1"/>
              <a:t>取消具有「接觸不特定人士或無法保持社交距離」性質之場所工作人員</a:t>
            </a:r>
            <a:endParaRPr dirty="0"/>
          </a:p>
          <a:p>
            <a:pPr>
              <a:defRPr sz="2000">
                <a:latin typeface="微軟正黑體"/>
              </a:defRPr>
            </a:pPr>
            <a:r>
              <a:rPr dirty="0"/>
              <a:t>                                              </a:t>
            </a:r>
            <a:r>
              <a:rPr dirty="0" smtClean="0"/>
              <a:t>之</a:t>
            </a:r>
            <a:r>
              <a:rPr dirty="0"/>
              <a:t>COVID-19疫苗追加劑(</a:t>
            </a:r>
            <a:r>
              <a:rPr dirty="0" err="1"/>
              <a:t>第三劑</a:t>
            </a:r>
            <a:r>
              <a:rPr dirty="0"/>
              <a:t>)</a:t>
            </a:r>
            <a:r>
              <a:rPr dirty="0" err="1"/>
              <a:t>接種或快篩之限制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645920" y="667512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38" y="1280160"/>
            <a:ext cx="11238257" cy="6437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自訂</PresentationFormat>
  <Paragraphs>10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2022-11-17T07:57:03Z</dcterms:modified>
  <cp:category/>
</cp:coreProperties>
</file>