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cat>
            <c:strRef>
              <c:f>Sheet1!$A$2:$A$301</c:f>
              <c:strCache>
                <c:ptCount val="30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</c:strCache>
            </c:strRef>
          </c:cat>
          <c:val>
            <c:numRef>
              <c:f>Sheet1!$B$2:$B$301</c:f>
              <c:numCache>
                <c:formatCode>General</c:formatCode>
                <c:ptCount val="30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8,130,186              13,842              0.17%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2. 取消具有「接觸不特定人士或無法保持社交距離」性質之場所工作人員</a:t>
            </a:r>
          </a:p>
          <a:p>
            <a:pPr>
              <a:defRPr sz="2000">
                <a:latin typeface="微軟正黑體"/>
              </a:defRPr>
            </a:pPr>
            <a:r>
              <a:t>                                              之COVID-19疫苗追加劑(第三劑)接種或快篩之限制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