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cat>
            <c:strRef>
              <c:f>Sheet1!$A$2:$A$302</c:f>
              <c:strCache>
                <c:ptCount val="301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</c:strCache>
            </c:strRef>
          </c:cat>
          <c:val>
            <c:numRef>
              <c:f>Sheet1!$B$2:$B$302</c:f>
              <c:numCache>
                <c:formatCode>General</c:formatCode>
                <c:ptCount val="301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11月19日台灣疫情數據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8,146,790              13,907              0.17%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4846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56692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t>11/14起調整防疫措施 : 1. 調整採居家照護之COVID-19非重症確診者隔離/自主健康管理為5+n天</a:t>
            </a:r>
          </a:p>
          <a:p>
            <a:pPr>
              <a:defRPr sz="2000">
                <a:latin typeface="微軟正黑體"/>
              </a:defRPr>
            </a:pPr>
            <a:r>
              <a:t>                                           2. 取消具有「接觸不特定人士或無法保持社交距離」性質之場所工作人員</a:t>
            </a:r>
          </a:p>
          <a:p>
            <a:pPr>
              <a:defRPr sz="2000">
                <a:latin typeface="微軟正黑體"/>
              </a:defRPr>
            </a:pPr>
            <a:r>
              <a:t>                                              之COVID-19疫苗追加劑(第三劑)接種或快篩之限制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67512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