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Sheet1!$A$2:$A$303</c:f>
              <c:strCache>
                <c:ptCount val="30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</c:strCache>
            </c:strRef>
          </c:cat>
          <c:val>
            <c:numRef>
              <c:f>Sheet1!$B$2:$B$303</c:f>
              <c:numCache>
                <c:formatCode>General</c:formatCode>
                <c:ptCount val="30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043072"/>
        <c:axId val="167044608"/>
      </c:barChart>
      <c:catAx>
        <c:axId val="1670430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7044608"/>
        <c:crosses val="autoZero"/>
        <c:auto val="1"/>
        <c:lblAlgn val="ctr"/>
        <c:lblOffset val="100"/>
        <c:noMultiLvlLbl val="0"/>
      </c:catAx>
      <c:valAx>
        <c:axId val="167044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0430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8,163,008              13,950              0.17%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2. 取消具有「接觸不特定人士或無法保持社交距離」性質之場所工作人員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   之COVID-19疫苗追加劑(第三劑)接種或快篩之限制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63587" y="1310058"/>
            <a:ext cx="7524440" cy="4310063"/>
            <a:chOff x="3134" y="1748"/>
            <a:chExt cx="4141" cy="2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4141" cy="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34" y="2400"/>
              <a:ext cx="1040" cy="2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4" y="4626"/>
              <a:ext cx="6211" cy="3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99" y="2096"/>
              <a:ext cx="22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455" y="2096"/>
              <a:ext cx="29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411" y="2096"/>
              <a:ext cx="37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445" y="2096"/>
              <a:ext cx="37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558" y="2096"/>
              <a:ext cx="29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587" y="1995"/>
              <a:ext cx="29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57" y="2198"/>
              <a:ext cx="50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99" y="2490"/>
              <a:ext cx="22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596" y="2490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635" y="2490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670" y="2490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749" y="2490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8783" y="2490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499" y="2861"/>
              <a:ext cx="22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596" y="2861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635" y="2861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670" y="2861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7749" y="2861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8783" y="2861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499" y="3232"/>
              <a:ext cx="22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551" y="3232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635" y="3232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670" y="3232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0"/>
            <p:cNvSpPr>
              <a:spLocks noChangeArrowheads="1"/>
            </p:cNvSpPr>
            <p:nvPr/>
          </p:nvSpPr>
          <p:spPr bwMode="auto">
            <a:xfrm>
              <a:off x="7749" y="3232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1"/>
            <p:cNvSpPr>
              <a:spLocks noChangeArrowheads="1"/>
            </p:cNvSpPr>
            <p:nvPr/>
          </p:nvSpPr>
          <p:spPr bwMode="auto">
            <a:xfrm>
              <a:off x="8783" y="3232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2"/>
            <p:cNvSpPr>
              <a:spLocks noChangeArrowheads="1"/>
            </p:cNvSpPr>
            <p:nvPr/>
          </p:nvSpPr>
          <p:spPr bwMode="auto">
            <a:xfrm>
              <a:off x="3499" y="3603"/>
              <a:ext cx="22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4551" y="3603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4"/>
            <p:cNvSpPr>
              <a:spLocks noChangeArrowheads="1"/>
            </p:cNvSpPr>
            <p:nvPr/>
          </p:nvSpPr>
          <p:spPr bwMode="auto">
            <a:xfrm>
              <a:off x="5590" y="3603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5"/>
            <p:cNvSpPr>
              <a:spLocks noChangeArrowheads="1"/>
            </p:cNvSpPr>
            <p:nvPr/>
          </p:nvSpPr>
          <p:spPr bwMode="auto">
            <a:xfrm>
              <a:off x="6619" y="3603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6"/>
            <p:cNvSpPr>
              <a:spLocks noChangeArrowheads="1"/>
            </p:cNvSpPr>
            <p:nvPr/>
          </p:nvSpPr>
          <p:spPr bwMode="auto">
            <a:xfrm>
              <a:off x="7749" y="3603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7"/>
            <p:cNvSpPr>
              <a:spLocks noChangeArrowheads="1"/>
            </p:cNvSpPr>
            <p:nvPr/>
          </p:nvSpPr>
          <p:spPr bwMode="auto">
            <a:xfrm>
              <a:off x="8783" y="3603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8"/>
            <p:cNvSpPr>
              <a:spLocks noChangeArrowheads="1"/>
            </p:cNvSpPr>
            <p:nvPr/>
          </p:nvSpPr>
          <p:spPr bwMode="auto">
            <a:xfrm>
              <a:off x="3499" y="3974"/>
              <a:ext cx="22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39"/>
            <p:cNvSpPr>
              <a:spLocks noChangeArrowheads="1"/>
            </p:cNvSpPr>
            <p:nvPr/>
          </p:nvSpPr>
          <p:spPr bwMode="auto">
            <a:xfrm>
              <a:off x="4551" y="3974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/>
          </p:nvSpPr>
          <p:spPr bwMode="auto">
            <a:xfrm>
              <a:off x="5590" y="3974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/>
          </p:nvSpPr>
          <p:spPr bwMode="auto">
            <a:xfrm>
              <a:off x="6625" y="3974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2"/>
            <p:cNvSpPr>
              <a:spLocks noChangeArrowheads="1"/>
            </p:cNvSpPr>
            <p:nvPr/>
          </p:nvSpPr>
          <p:spPr bwMode="auto">
            <a:xfrm>
              <a:off x="7749" y="3974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3"/>
            <p:cNvSpPr>
              <a:spLocks noChangeArrowheads="1"/>
            </p:cNvSpPr>
            <p:nvPr/>
          </p:nvSpPr>
          <p:spPr bwMode="auto">
            <a:xfrm>
              <a:off x="8783" y="3974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4"/>
            <p:cNvSpPr>
              <a:spLocks noChangeArrowheads="1"/>
            </p:cNvSpPr>
            <p:nvPr/>
          </p:nvSpPr>
          <p:spPr bwMode="auto">
            <a:xfrm>
              <a:off x="3499" y="4345"/>
              <a:ext cx="22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5"/>
            <p:cNvSpPr>
              <a:spLocks noChangeArrowheads="1"/>
            </p:cNvSpPr>
            <p:nvPr/>
          </p:nvSpPr>
          <p:spPr bwMode="auto">
            <a:xfrm>
              <a:off x="4551" y="4345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6"/>
            <p:cNvSpPr>
              <a:spLocks noChangeArrowheads="1"/>
            </p:cNvSpPr>
            <p:nvPr/>
          </p:nvSpPr>
          <p:spPr bwMode="auto">
            <a:xfrm>
              <a:off x="5635" y="4345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7"/>
            <p:cNvSpPr>
              <a:spLocks noChangeArrowheads="1"/>
            </p:cNvSpPr>
            <p:nvPr/>
          </p:nvSpPr>
          <p:spPr bwMode="auto">
            <a:xfrm>
              <a:off x="6670" y="4345"/>
              <a:ext cx="2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8"/>
            <p:cNvSpPr>
              <a:spLocks noChangeArrowheads="1"/>
            </p:cNvSpPr>
            <p:nvPr/>
          </p:nvSpPr>
          <p:spPr bwMode="auto">
            <a:xfrm>
              <a:off x="7749" y="4345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49"/>
            <p:cNvSpPr>
              <a:spLocks noChangeArrowheads="1"/>
            </p:cNvSpPr>
            <p:nvPr/>
          </p:nvSpPr>
          <p:spPr bwMode="auto">
            <a:xfrm>
              <a:off x="8783" y="4345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0"/>
            <p:cNvSpPr>
              <a:spLocks noChangeArrowheads="1"/>
            </p:cNvSpPr>
            <p:nvPr/>
          </p:nvSpPr>
          <p:spPr bwMode="auto">
            <a:xfrm>
              <a:off x="3342" y="4716"/>
              <a:ext cx="37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1"/>
            <p:cNvSpPr>
              <a:spLocks noChangeArrowheads="1"/>
            </p:cNvSpPr>
            <p:nvPr/>
          </p:nvSpPr>
          <p:spPr bwMode="auto">
            <a:xfrm>
              <a:off x="4494" y="4716"/>
              <a:ext cx="47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2"/>
            <p:cNvSpPr>
              <a:spLocks noChangeArrowheads="1"/>
            </p:cNvSpPr>
            <p:nvPr/>
          </p:nvSpPr>
          <p:spPr bwMode="auto">
            <a:xfrm>
              <a:off x="5590" y="4716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429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3"/>
            <p:cNvSpPr>
              <a:spLocks noChangeArrowheads="1"/>
            </p:cNvSpPr>
            <p:nvPr/>
          </p:nvSpPr>
          <p:spPr bwMode="auto">
            <a:xfrm>
              <a:off x="6625" y="4716"/>
              <a:ext cx="34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4"/>
            <p:cNvSpPr>
              <a:spLocks noChangeArrowheads="1"/>
            </p:cNvSpPr>
            <p:nvPr/>
          </p:nvSpPr>
          <p:spPr bwMode="auto">
            <a:xfrm>
              <a:off x="7749" y="4716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5"/>
            <p:cNvSpPr>
              <a:spLocks noChangeArrowheads="1"/>
            </p:cNvSpPr>
            <p:nvPr/>
          </p:nvSpPr>
          <p:spPr bwMode="auto">
            <a:xfrm>
              <a:off x="8783" y="4716"/>
              <a:ext cx="1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6"/>
            <p:cNvSpPr>
              <a:spLocks noChangeArrowheads="1"/>
            </p:cNvSpPr>
            <p:nvPr/>
          </p:nvSpPr>
          <p:spPr bwMode="auto">
            <a:xfrm>
              <a:off x="6456" y="5098"/>
              <a:ext cx="45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7"/>
            <p:cNvSpPr>
              <a:spLocks noChangeArrowheads="1"/>
            </p:cNvSpPr>
            <p:nvPr/>
          </p:nvSpPr>
          <p:spPr bwMode="auto">
            <a:xfrm>
              <a:off x="3162" y="1770"/>
              <a:ext cx="17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更新時間：2022/11/18 15:00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8"/>
            <p:cNvSpPr>
              <a:spLocks noChangeArrowheads="1"/>
            </p:cNvSpPr>
            <p:nvPr/>
          </p:nvSpPr>
          <p:spPr bwMode="auto">
            <a:xfrm>
              <a:off x="8261" y="5092"/>
              <a:ext cx="1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Line 59"/>
            <p:cNvSpPr>
              <a:spLocks noChangeShapeType="1"/>
            </p:cNvSpPr>
            <p:nvPr/>
          </p:nvSpPr>
          <p:spPr bwMode="auto">
            <a:xfrm>
              <a:off x="3140" y="1990"/>
              <a:ext cx="4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5" name="Rectangle 60"/>
            <p:cNvSpPr>
              <a:spLocks noChangeArrowheads="1"/>
            </p:cNvSpPr>
            <p:nvPr/>
          </p:nvSpPr>
          <p:spPr bwMode="auto">
            <a:xfrm>
              <a:off x="3140" y="1990"/>
              <a:ext cx="412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6" name="Line 61"/>
            <p:cNvSpPr>
              <a:spLocks noChangeShapeType="1"/>
            </p:cNvSpPr>
            <p:nvPr/>
          </p:nvSpPr>
          <p:spPr bwMode="auto">
            <a:xfrm>
              <a:off x="3140" y="2400"/>
              <a:ext cx="4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Rectangle 62"/>
            <p:cNvSpPr>
              <a:spLocks noChangeArrowheads="1"/>
            </p:cNvSpPr>
            <p:nvPr/>
          </p:nvSpPr>
          <p:spPr bwMode="auto">
            <a:xfrm>
              <a:off x="3140" y="2400"/>
              <a:ext cx="41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Line 63"/>
            <p:cNvSpPr>
              <a:spLocks noChangeShapeType="1"/>
            </p:cNvSpPr>
            <p:nvPr/>
          </p:nvSpPr>
          <p:spPr bwMode="auto">
            <a:xfrm>
              <a:off x="3140" y="2771"/>
              <a:ext cx="4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Rectangle 64"/>
            <p:cNvSpPr>
              <a:spLocks noChangeArrowheads="1"/>
            </p:cNvSpPr>
            <p:nvPr/>
          </p:nvSpPr>
          <p:spPr bwMode="auto">
            <a:xfrm>
              <a:off x="3140" y="2771"/>
              <a:ext cx="41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Line 65"/>
            <p:cNvSpPr>
              <a:spLocks noChangeShapeType="1"/>
            </p:cNvSpPr>
            <p:nvPr/>
          </p:nvSpPr>
          <p:spPr bwMode="auto">
            <a:xfrm>
              <a:off x="3140" y="3142"/>
              <a:ext cx="4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Rectangle 66"/>
            <p:cNvSpPr>
              <a:spLocks noChangeArrowheads="1"/>
            </p:cNvSpPr>
            <p:nvPr/>
          </p:nvSpPr>
          <p:spPr bwMode="auto">
            <a:xfrm>
              <a:off x="3140" y="3142"/>
              <a:ext cx="41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Line 67"/>
            <p:cNvSpPr>
              <a:spLocks noChangeShapeType="1"/>
            </p:cNvSpPr>
            <p:nvPr/>
          </p:nvSpPr>
          <p:spPr bwMode="auto">
            <a:xfrm>
              <a:off x="3140" y="3513"/>
              <a:ext cx="4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Rectangle 68"/>
            <p:cNvSpPr>
              <a:spLocks noChangeArrowheads="1"/>
            </p:cNvSpPr>
            <p:nvPr/>
          </p:nvSpPr>
          <p:spPr bwMode="auto">
            <a:xfrm>
              <a:off x="3140" y="3513"/>
              <a:ext cx="41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Line 69"/>
            <p:cNvSpPr>
              <a:spLocks noChangeShapeType="1"/>
            </p:cNvSpPr>
            <p:nvPr/>
          </p:nvSpPr>
          <p:spPr bwMode="auto">
            <a:xfrm>
              <a:off x="3140" y="3884"/>
              <a:ext cx="4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Rectangle 70"/>
            <p:cNvSpPr>
              <a:spLocks noChangeArrowheads="1"/>
            </p:cNvSpPr>
            <p:nvPr/>
          </p:nvSpPr>
          <p:spPr bwMode="auto">
            <a:xfrm>
              <a:off x="3140" y="3884"/>
              <a:ext cx="41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Line 71"/>
            <p:cNvSpPr>
              <a:spLocks noChangeShapeType="1"/>
            </p:cNvSpPr>
            <p:nvPr/>
          </p:nvSpPr>
          <p:spPr bwMode="auto">
            <a:xfrm>
              <a:off x="3140" y="4255"/>
              <a:ext cx="4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Rectangle 72"/>
            <p:cNvSpPr>
              <a:spLocks noChangeArrowheads="1"/>
            </p:cNvSpPr>
            <p:nvPr/>
          </p:nvSpPr>
          <p:spPr bwMode="auto">
            <a:xfrm>
              <a:off x="3140" y="4255"/>
              <a:ext cx="41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Line 73"/>
            <p:cNvSpPr>
              <a:spLocks noChangeShapeType="1"/>
            </p:cNvSpPr>
            <p:nvPr/>
          </p:nvSpPr>
          <p:spPr bwMode="auto">
            <a:xfrm>
              <a:off x="3140" y="4626"/>
              <a:ext cx="4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Rectangle 74"/>
            <p:cNvSpPr>
              <a:spLocks noChangeArrowheads="1"/>
            </p:cNvSpPr>
            <p:nvPr/>
          </p:nvSpPr>
          <p:spPr bwMode="auto">
            <a:xfrm>
              <a:off x="3140" y="4626"/>
              <a:ext cx="41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Line 75"/>
            <p:cNvSpPr>
              <a:spLocks noChangeShapeType="1"/>
            </p:cNvSpPr>
            <p:nvPr/>
          </p:nvSpPr>
          <p:spPr bwMode="auto">
            <a:xfrm>
              <a:off x="3140" y="4997"/>
              <a:ext cx="4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Rectangle 76"/>
            <p:cNvSpPr>
              <a:spLocks noChangeArrowheads="1"/>
            </p:cNvSpPr>
            <p:nvPr/>
          </p:nvSpPr>
          <p:spPr bwMode="auto">
            <a:xfrm>
              <a:off x="3140" y="4997"/>
              <a:ext cx="41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Line 77"/>
            <p:cNvSpPr>
              <a:spLocks noChangeShapeType="1"/>
            </p:cNvSpPr>
            <p:nvPr/>
          </p:nvSpPr>
          <p:spPr bwMode="auto">
            <a:xfrm>
              <a:off x="3134" y="1990"/>
              <a:ext cx="0" cy="30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Rectangle 78"/>
            <p:cNvSpPr>
              <a:spLocks noChangeArrowheads="1"/>
            </p:cNvSpPr>
            <p:nvPr/>
          </p:nvSpPr>
          <p:spPr bwMode="auto">
            <a:xfrm>
              <a:off x="3134" y="1990"/>
              <a:ext cx="6" cy="30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Line 79"/>
            <p:cNvSpPr>
              <a:spLocks noChangeShapeType="1"/>
            </p:cNvSpPr>
            <p:nvPr/>
          </p:nvSpPr>
          <p:spPr bwMode="auto">
            <a:xfrm>
              <a:off x="4168" y="1995"/>
              <a:ext cx="0" cy="30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Rectangle 80"/>
            <p:cNvSpPr>
              <a:spLocks noChangeArrowheads="1"/>
            </p:cNvSpPr>
            <p:nvPr/>
          </p:nvSpPr>
          <p:spPr bwMode="auto">
            <a:xfrm>
              <a:off x="4168" y="1995"/>
              <a:ext cx="6" cy="30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Line 81"/>
            <p:cNvSpPr>
              <a:spLocks noChangeShapeType="1"/>
            </p:cNvSpPr>
            <p:nvPr/>
          </p:nvSpPr>
          <p:spPr bwMode="auto">
            <a:xfrm>
              <a:off x="5203" y="1995"/>
              <a:ext cx="0" cy="30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Rectangle 82"/>
            <p:cNvSpPr>
              <a:spLocks noChangeArrowheads="1"/>
            </p:cNvSpPr>
            <p:nvPr/>
          </p:nvSpPr>
          <p:spPr bwMode="auto">
            <a:xfrm>
              <a:off x="5203" y="1995"/>
              <a:ext cx="5" cy="30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Line 83"/>
            <p:cNvSpPr>
              <a:spLocks noChangeShapeType="1"/>
            </p:cNvSpPr>
            <p:nvPr/>
          </p:nvSpPr>
          <p:spPr bwMode="auto">
            <a:xfrm>
              <a:off x="6237" y="1995"/>
              <a:ext cx="0" cy="30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Rectangle 84"/>
            <p:cNvSpPr>
              <a:spLocks noChangeArrowheads="1"/>
            </p:cNvSpPr>
            <p:nvPr/>
          </p:nvSpPr>
          <p:spPr bwMode="auto">
            <a:xfrm>
              <a:off x="6237" y="1995"/>
              <a:ext cx="6" cy="30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Rectangle 85"/>
            <p:cNvSpPr>
              <a:spLocks noChangeArrowheads="1"/>
            </p:cNvSpPr>
            <p:nvPr/>
          </p:nvSpPr>
          <p:spPr bwMode="auto">
            <a:xfrm>
              <a:off x="7266" y="1984"/>
              <a:ext cx="16" cy="30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Line 86"/>
            <p:cNvSpPr>
              <a:spLocks noChangeShapeType="1"/>
            </p:cNvSpPr>
            <p:nvPr/>
          </p:nvSpPr>
          <p:spPr bwMode="auto">
            <a:xfrm>
              <a:off x="8306" y="2001"/>
              <a:ext cx="0" cy="29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7"/>
            <p:cNvSpPr>
              <a:spLocks noChangeArrowheads="1"/>
            </p:cNvSpPr>
            <p:nvPr/>
          </p:nvSpPr>
          <p:spPr bwMode="auto">
            <a:xfrm>
              <a:off x="8306" y="2001"/>
              <a:ext cx="5" cy="29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Rectangle 88"/>
            <p:cNvSpPr>
              <a:spLocks noChangeArrowheads="1"/>
            </p:cNvSpPr>
            <p:nvPr/>
          </p:nvSpPr>
          <p:spPr bwMode="auto">
            <a:xfrm>
              <a:off x="9334" y="2001"/>
              <a:ext cx="17" cy="3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Rectangle 89"/>
            <p:cNvSpPr>
              <a:spLocks noChangeArrowheads="1"/>
            </p:cNvSpPr>
            <p:nvPr/>
          </p:nvSpPr>
          <p:spPr bwMode="auto">
            <a:xfrm>
              <a:off x="7282" y="1984"/>
              <a:ext cx="206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Line 90"/>
            <p:cNvSpPr>
              <a:spLocks noChangeShapeType="1"/>
            </p:cNvSpPr>
            <p:nvPr/>
          </p:nvSpPr>
          <p:spPr bwMode="auto">
            <a:xfrm>
              <a:off x="7282" y="2400"/>
              <a:ext cx="205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1"/>
            <p:cNvSpPr>
              <a:spLocks noChangeArrowheads="1"/>
            </p:cNvSpPr>
            <p:nvPr/>
          </p:nvSpPr>
          <p:spPr bwMode="auto">
            <a:xfrm>
              <a:off x="7282" y="2400"/>
              <a:ext cx="20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Line 92"/>
            <p:cNvSpPr>
              <a:spLocks noChangeShapeType="1"/>
            </p:cNvSpPr>
            <p:nvPr/>
          </p:nvSpPr>
          <p:spPr bwMode="auto">
            <a:xfrm>
              <a:off x="7282" y="2771"/>
              <a:ext cx="205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Rectangle 93"/>
            <p:cNvSpPr>
              <a:spLocks noChangeArrowheads="1"/>
            </p:cNvSpPr>
            <p:nvPr/>
          </p:nvSpPr>
          <p:spPr bwMode="auto">
            <a:xfrm>
              <a:off x="7282" y="2771"/>
              <a:ext cx="20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Line 94"/>
            <p:cNvSpPr>
              <a:spLocks noChangeShapeType="1"/>
            </p:cNvSpPr>
            <p:nvPr/>
          </p:nvSpPr>
          <p:spPr bwMode="auto">
            <a:xfrm>
              <a:off x="7282" y="3142"/>
              <a:ext cx="205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Rectangle 95"/>
            <p:cNvSpPr>
              <a:spLocks noChangeArrowheads="1"/>
            </p:cNvSpPr>
            <p:nvPr/>
          </p:nvSpPr>
          <p:spPr bwMode="auto">
            <a:xfrm>
              <a:off x="7282" y="3142"/>
              <a:ext cx="20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Line 96"/>
            <p:cNvSpPr>
              <a:spLocks noChangeShapeType="1"/>
            </p:cNvSpPr>
            <p:nvPr/>
          </p:nvSpPr>
          <p:spPr bwMode="auto">
            <a:xfrm>
              <a:off x="7282" y="3513"/>
              <a:ext cx="205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Rectangle 97"/>
            <p:cNvSpPr>
              <a:spLocks noChangeArrowheads="1"/>
            </p:cNvSpPr>
            <p:nvPr/>
          </p:nvSpPr>
          <p:spPr bwMode="auto">
            <a:xfrm>
              <a:off x="7282" y="3513"/>
              <a:ext cx="20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Line 98"/>
            <p:cNvSpPr>
              <a:spLocks noChangeShapeType="1"/>
            </p:cNvSpPr>
            <p:nvPr/>
          </p:nvSpPr>
          <p:spPr bwMode="auto">
            <a:xfrm>
              <a:off x="7282" y="3884"/>
              <a:ext cx="205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Rectangle 99"/>
            <p:cNvSpPr>
              <a:spLocks noChangeArrowheads="1"/>
            </p:cNvSpPr>
            <p:nvPr/>
          </p:nvSpPr>
          <p:spPr bwMode="auto">
            <a:xfrm>
              <a:off x="7282" y="3884"/>
              <a:ext cx="20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Line 100"/>
            <p:cNvSpPr>
              <a:spLocks noChangeShapeType="1"/>
            </p:cNvSpPr>
            <p:nvPr/>
          </p:nvSpPr>
          <p:spPr bwMode="auto">
            <a:xfrm>
              <a:off x="7282" y="4255"/>
              <a:ext cx="205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101"/>
            <p:cNvSpPr>
              <a:spLocks noChangeArrowheads="1"/>
            </p:cNvSpPr>
            <p:nvPr/>
          </p:nvSpPr>
          <p:spPr bwMode="auto">
            <a:xfrm>
              <a:off x="7282" y="4255"/>
              <a:ext cx="20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Line 102"/>
            <p:cNvSpPr>
              <a:spLocks noChangeShapeType="1"/>
            </p:cNvSpPr>
            <p:nvPr/>
          </p:nvSpPr>
          <p:spPr bwMode="auto">
            <a:xfrm>
              <a:off x="7282" y="4626"/>
              <a:ext cx="205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3"/>
            <p:cNvSpPr>
              <a:spLocks noChangeArrowheads="1"/>
            </p:cNvSpPr>
            <p:nvPr/>
          </p:nvSpPr>
          <p:spPr bwMode="auto">
            <a:xfrm>
              <a:off x="7282" y="4626"/>
              <a:ext cx="20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Rectangle 104"/>
            <p:cNvSpPr>
              <a:spLocks noChangeArrowheads="1"/>
            </p:cNvSpPr>
            <p:nvPr/>
          </p:nvSpPr>
          <p:spPr bwMode="auto">
            <a:xfrm>
              <a:off x="7282" y="4991"/>
              <a:ext cx="206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</Words>
  <Application>Microsoft Office PowerPoint</Application>
  <PresentationFormat>自訂</PresentationFormat>
  <Paragraphs>62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2022-11-20T12:08:41Z</dcterms:modified>
  <cp:category/>
</cp:coreProperties>
</file>