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Sheet1!$A$2:$A$304</c:f>
              <c:strCache>
                <c:ptCount val="30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</c:strCache>
            </c:strRef>
          </c:cat>
          <c:val>
            <c:numRef>
              <c:f>Sheet1!$B$2:$B$304</c:f>
              <c:numCache>
                <c:formatCode>General</c:formatCode>
                <c:ptCount val="30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9900032"/>
        <c:axId val="159901568"/>
      </c:barChart>
      <c:catAx>
        <c:axId val="159900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59901568"/>
        <c:crosses val="autoZero"/>
        <c:auto val="1"/>
        <c:lblAlgn val="ctr"/>
        <c:lblOffset val="100"/>
        <c:noMultiLvlLbl val="0"/>
      </c:catAx>
      <c:valAx>
        <c:axId val="15990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990003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8,174,903              13,991              0.17%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1269432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rPr dirty="0"/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 </a:t>
            </a:r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取消具有「接觸不特定人士或無法保持社交距離」性質之場所工作人員</a:t>
            </a:r>
            <a:endParaRPr dirty="0"/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     之COVID-19疫苗追加劑(</a:t>
            </a:r>
            <a:r>
              <a:rPr dirty="0" err="1"/>
              <a:t>第三劑</a:t>
            </a:r>
            <a:r>
              <a:rPr dirty="0"/>
              <a:t>)</a:t>
            </a:r>
            <a:r>
              <a:rPr dirty="0" err="1"/>
              <a:t>接種或快篩之限制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0" y="1447794"/>
            <a:ext cx="10554277" cy="604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4</cp:revision>
  <dcterms:created xsi:type="dcterms:W3CDTF">2013-01-27T09:14:16Z</dcterms:created>
  <dcterms:modified xsi:type="dcterms:W3CDTF">2022-11-21T08:11:00Z</dcterms:modified>
  <cp:category/>
</cp:coreProperties>
</file>