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Sheet1!$A$2:$A$307</c:f>
              <c:strCache>
                <c:ptCount val="30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</c:strCache>
            </c:strRef>
          </c:cat>
          <c:val>
            <c:numRef>
              <c:f>Sheet1!$B$2:$B$307</c:f>
              <c:numCache>
                <c:formatCode>General</c:formatCode>
                <c:ptCount val="30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365888"/>
        <c:axId val="171367424"/>
      </c:barChart>
      <c:catAx>
        <c:axId val="171365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71367424"/>
        <c:crosses val="autoZero"/>
        <c:auto val="1"/>
        <c:lblAlgn val="ctr"/>
        <c:lblOffset val="100"/>
        <c:noMultiLvlLbl val="0"/>
      </c:catAx>
      <c:valAx>
        <c:axId val="171367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3658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8,226,995              14,125              0.17%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2. 取消具有「接觸不特定人士或無法保持社交距離」性質之場所工作人員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   之COVID-19疫苗追加劑(第三劑)接種或快篩之限制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478" y="1458981"/>
            <a:ext cx="10684428" cy="612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自訂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2022-11-24T08:12:56Z</dcterms:modified>
  <cp:category/>
</cp:coreProperties>
</file>