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Sheet1!$A$2:$A$310</c:f>
              <c:strCache>
                <c:ptCount val="30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</c:strCache>
            </c:strRef>
          </c:cat>
          <c:val>
            <c:numRef>
              <c:f>Sheet1!$B$2:$B$310</c:f>
              <c:numCache>
                <c:formatCode>General</c:formatCode>
                <c:ptCount val="30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0230016"/>
        <c:axId val="160244096"/>
      </c:barChart>
      <c:catAx>
        <c:axId val="160230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0244096"/>
        <c:crosses val="autoZero"/>
        <c:auto val="1"/>
        <c:lblAlgn val="ctr"/>
        <c:lblOffset val="100"/>
        <c:noMultiLvlLbl val="0"/>
      </c:catAx>
      <c:valAx>
        <c:axId val="160244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2300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8,267,720              14,235              0.17%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694587" y="1344475"/>
            <a:ext cx="7569926" cy="4335161"/>
            <a:chOff x="3134" y="1748"/>
            <a:chExt cx="4217" cy="24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217" cy="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" y="2412"/>
              <a:ext cx="1059" cy="2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" y="4678"/>
              <a:ext cx="6325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06" y="2103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79" y="2103"/>
              <a:ext cx="3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52" y="2103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506" y="2103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39" y="2103"/>
              <a:ext cx="3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87" y="2000"/>
              <a:ext cx="3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555" y="2206"/>
              <a:ext cx="50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06" y="2503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22" y="2503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81" y="2503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735" y="2503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834" y="2503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887" y="2503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06" y="2881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622" y="2881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681" y="2881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35" y="2881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834" y="2881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887" y="2881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06" y="3259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577" y="3259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681" y="325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735" y="3259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834" y="3259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8887" y="3259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3506" y="3637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4577" y="3637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5636" y="3637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6683" y="3637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7834" y="3637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8887" y="3637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3506" y="4014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4577" y="4014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5636" y="4014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6689" y="4014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7834" y="4014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8887" y="4014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3506" y="4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4577" y="4392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5681" y="439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6735" y="4392"/>
              <a:ext cx="2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7834" y="4392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8887" y="4392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3346" y="4770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4519" y="4770"/>
              <a:ext cx="48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5636" y="4770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6689" y="4770"/>
              <a:ext cx="3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7834" y="4770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8887" y="4770"/>
              <a:ext cx="16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6517" y="5159"/>
              <a:ext cx="45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3163" y="1771"/>
              <a:ext cx="17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更新時間：2022/11/25 14:30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8355" y="5153"/>
              <a:ext cx="1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Line 59"/>
            <p:cNvSpPr>
              <a:spLocks noChangeShapeType="1"/>
            </p:cNvSpPr>
            <p:nvPr/>
          </p:nvSpPr>
          <p:spPr bwMode="auto">
            <a:xfrm>
              <a:off x="3140" y="1994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3140" y="1994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Line 61"/>
            <p:cNvSpPr>
              <a:spLocks noChangeShapeType="1"/>
            </p:cNvSpPr>
            <p:nvPr/>
          </p:nvSpPr>
          <p:spPr bwMode="auto">
            <a:xfrm>
              <a:off x="3140" y="2412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3140" y="2412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Line 63"/>
            <p:cNvSpPr>
              <a:spLocks noChangeShapeType="1"/>
            </p:cNvSpPr>
            <p:nvPr/>
          </p:nvSpPr>
          <p:spPr bwMode="auto">
            <a:xfrm>
              <a:off x="3140" y="2790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3140" y="2790"/>
              <a:ext cx="4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5"/>
            <p:cNvSpPr>
              <a:spLocks noChangeShapeType="1"/>
            </p:cNvSpPr>
            <p:nvPr/>
          </p:nvSpPr>
          <p:spPr bwMode="auto">
            <a:xfrm>
              <a:off x="3140" y="3167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3140" y="3167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7"/>
            <p:cNvSpPr>
              <a:spLocks noChangeShapeType="1"/>
            </p:cNvSpPr>
            <p:nvPr/>
          </p:nvSpPr>
          <p:spPr bwMode="auto">
            <a:xfrm>
              <a:off x="3140" y="3545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3140" y="3545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9"/>
            <p:cNvSpPr>
              <a:spLocks noChangeShapeType="1"/>
            </p:cNvSpPr>
            <p:nvPr/>
          </p:nvSpPr>
          <p:spPr bwMode="auto">
            <a:xfrm>
              <a:off x="3140" y="3923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140" y="3923"/>
              <a:ext cx="42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1"/>
            <p:cNvSpPr>
              <a:spLocks noChangeShapeType="1"/>
            </p:cNvSpPr>
            <p:nvPr/>
          </p:nvSpPr>
          <p:spPr bwMode="auto">
            <a:xfrm>
              <a:off x="3140" y="4300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140" y="4300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3"/>
            <p:cNvSpPr>
              <a:spLocks noChangeShapeType="1"/>
            </p:cNvSpPr>
            <p:nvPr/>
          </p:nvSpPr>
          <p:spPr bwMode="auto">
            <a:xfrm>
              <a:off x="3140" y="4678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3140" y="4678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5"/>
            <p:cNvSpPr>
              <a:spLocks noChangeShapeType="1"/>
            </p:cNvSpPr>
            <p:nvPr/>
          </p:nvSpPr>
          <p:spPr bwMode="auto">
            <a:xfrm>
              <a:off x="3140" y="5056"/>
              <a:ext cx="4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3140" y="5056"/>
              <a:ext cx="42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7"/>
            <p:cNvSpPr>
              <a:spLocks noChangeShapeType="1"/>
            </p:cNvSpPr>
            <p:nvPr/>
          </p:nvSpPr>
          <p:spPr bwMode="auto">
            <a:xfrm>
              <a:off x="3134" y="1994"/>
              <a:ext cx="0" cy="30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3134" y="1994"/>
              <a:ext cx="6" cy="30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9"/>
            <p:cNvSpPr>
              <a:spLocks noChangeShapeType="1"/>
            </p:cNvSpPr>
            <p:nvPr/>
          </p:nvSpPr>
          <p:spPr bwMode="auto">
            <a:xfrm>
              <a:off x="4187" y="2000"/>
              <a:ext cx="0" cy="30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4187" y="2000"/>
              <a:ext cx="6" cy="30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1"/>
            <p:cNvSpPr>
              <a:spLocks noChangeShapeType="1"/>
            </p:cNvSpPr>
            <p:nvPr/>
          </p:nvSpPr>
          <p:spPr bwMode="auto">
            <a:xfrm>
              <a:off x="5241" y="2000"/>
              <a:ext cx="0" cy="30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5241" y="2000"/>
              <a:ext cx="5" cy="30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3"/>
            <p:cNvSpPr>
              <a:spLocks noChangeShapeType="1"/>
            </p:cNvSpPr>
            <p:nvPr/>
          </p:nvSpPr>
          <p:spPr bwMode="auto">
            <a:xfrm>
              <a:off x="6294" y="2000"/>
              <a:ext cx="0" cy="30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6294" y="2000"/>
              <a:ext cx="6" cy="30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7341" y="1988"/>
              <a:ext cx="18" cy="30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6"/>
            <p:cNvSpPr>
              <a:spLocks noChangeShapeType="1"/>
            </p:cNvSpPr>
            <p:nvPr/>
          </p:nvSpPr>
          <p:spPr bwMode="auto">
            <a:xfrm>
              <a:off x="8400" y="2006"/>
              <a:ext cx="0" cy="30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8400" y="2006"/>
              <a:ext cx="6" cy="30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9448" y="2006"/>
              <a:ext cx="17" cy="30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9"/>
            <p:cNvSpPr>
              <a:spLocks noChangeArrowheads="1"/>
            </p:cNvSpPr>
            <p:nvPr/>
          </p:nvSpPr>
          <p:spPr bwMode="auto">
            <a:xfrm>
              <a:off x="7359" y="1988"/>
              <a:ext cx="2106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90"/>
            <p:cNvSpPr>
              <a:spLocks noChangeShapeType="1"/>
            </p:cNvSpPr>
            <p:nvPr/>
          </p:nvSpPr>
          <p:spPr bwMode="auto">
            <a:xfrm>
              <a:off x="7359" y="2412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7359" y="2412"/>
              <a:ext cx="2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Line 92"/>
            <p:cNvSpPr>
              <a:spLocks noChangeShapeType="1"/>
            </p:cNvSpPr>
            <p:nvPr/>
          </p:nvSpPr>
          <p:spPr bwMode="auto">
            <a:xfrm>
              <a:off x="7359" y="2790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3"/>
            <p:cNvSpPr>
              <a:spLocks noChangeArrowheads="1"/>
            </p:cNvSpPr>
            <p:nvPr/>
          </p:nvSpPr>
          <p:spPr bwMode="auto">
            <a:xfrm>
              <a:off x="7359" y="2790"/>
              <a:ext cx="20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4"/>
            <p:cNvSpPr>
              <a:spLocks noChangeShapeType="1"/>
            </p:cNvSpPr>
            <p:nvPr/>
          </p:nvSpPr>
          <p:spPr bwMode="auto">
            <a:xfrm>
              <a:off x="7359" y="3167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5"/>
            <p:cNvSpPr>
              <a:spLocks noChangeArrowheads="1"/>
            </p:cNvSpPr>
            <p:nvPr/>
          </p:nvSpPr>
          <p:spPr bwMode="auto">
            <a:xfrm>
              <a:off x="7359" y="3167"/>
              <a:ext cx="2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6"/>
            <p:cNvSpPr>
              <a:spLocks noChangeShapeType="1"/>
            </p:cNvSpPr>
            <p:nvPr/>
          </p:nvSpPr>
          <p:spPr bwMode="auto">
            <a:xfrm>
              <a:off x="7359" y="3545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7"/>
            <p:cNvSpPr>
              <a:spLocks noChangeArrowheads="1"/>
            </p:cNvSpPr>
            <p:nvPr/>
          </p:nvSpPr>
          <p:spPr bwMode="auto">
            <a:xfrm>
              <a:off x="7359" y="3545"/>
              <a:ext cx="2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8"/>
            <p:cNvSpPr>
              <a:spLocks noChangeShapeType="1"/>
            </p:cNvSpPr>
            <p:nvPr/>
          </p:nvSpPr>
          <p:spPr bwMode="auto">
            <a:xfrm>
              <a:off x="7359" y="3923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9"/>
            <p:cNvSpPr>
              <a:spLocks noChangeArrowheads="1"/>
            </p:cNvSpPr>
            <p:nvPr/>
          </p:nvSpPr>
          <p:spPr bwMode="auto">
            <a:xfrm>
              <a:off x="7359" y="3923"/>
              <a:ext cx="20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100"/>
            <p:cNvSpPr>
              <a:spLocks noChangeShapeType="1"/>
            </p:cNvSpPr>
            <p:nvPr/>
          </p:nvSpPr>
          <p:spPr bwMode="auto">
            <a:xfrm>
              <a:off x="7359" y="4300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1"/>
            <p:cNvSpPr>
              <a:spLocks noChangeArrowheads="1"/>
            </p:cNvSpPr>
            <p:nvPr/>
          </p:nvSpPr>
          <p:spPr bwMode="auto">
            <a:xfrm>
              <a:off x="7359" y="4300"/>
              <a:ext cx="2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Line 102"/>
            <p:cNvSpPr>
              <a:spLocks noChangeShapeType="1"/>
            </p:cNvSpPr>
            <p:nvPr/>
          </p:nvSpPr>
          <p:spPr bwMode="auto">
            <a:xfrm>
              <a:off x="7359" y="4678"/>
              <a:ext cx="208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3"/>
            <p:cNvSpPr>
              <a:spLocks noChangeArrowheads="1"/>
            </p:cNvSpPr>
            <p:nvPr/>
          </p:nvSpPr>
          <p:spPr bwMode="auto">
            <a:xfrm>
              <a:off x="7359" y="4678"/>
              <a:ext cx="208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7359" y="5050"/>
              <a:ext cx="210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2022-11-27T12:33:31Z</dcterms:modified>
  <cp:category/>
</cp:coreProperties>
</file>