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Sheet1!$A$2:$A$311</c:f>
              <c:strCache>
                <c:ptCount val="310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</c:strCache>
            </c:strRef>
          </c:cat>
          <c:val>
            <c:numRef>
              <c:f>Sheet1!$B$2:$B$311</c:f>
              <c:numCache>
                <c:formatCode>General</c:formatCode>
                <c:ptCount val="310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5539200"/>
        <c:axId val="165553280"/>
      </c:barChart>
      <c:catAx>
        <c:axId val="165539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5553280"/>
        <c:crosses val="autoZero"/>
        <c:auto val="1"/>
        <c:lblAlgn val="ctr"/>
        <c:lblOffset val="100"/>
        <c:noMultiLvlLbl val="0"/>
      </c:catAx>
      <c:valAx>
        <c:axId val="165553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5392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11月28日台灣疫情數據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8,278,371              14,276              0.17%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585649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585649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28616"/>
              </p:ext>
            </p:extLst>
          </p:nvPr>
        </p:nvGraphicFramePr>
        <p:xfrm>
          <a:off x="1645920" y="859968"/>
          <a:ext cx="11430000" cy="558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539108"/>
            <a:ext cx="45400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rPr lang="en-US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12/1</a:t>
            </a:r>
            <a:r>
              <a:rPr lang="zh-TW" altLang="en-US" sz="2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起放寬戴口罩等防疫措施。</a:t>
            </a:r>
            <a:endParaRPr sz="2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5920" y="7082909"/>
            <a:ext cx="66479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rPr sz="2400" dirty="0" err="1"/>
              <a:t>在外用餐，與北辦用餐都要注意個人衛生管理</a:t>
            </a:r>
            <a:r>
              <a:rPr sz="24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79" y="1301932"/>
            <a:ext cx="11139261" cy="6381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54" y="977900"/>
            <a:ext cx="9009444" cy="63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自訂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Theme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5</cp:revision>
  <dcterms:created xsi:type="dcterms:W3CDTF">2013-01-27T09:14:16Z</dcterms:created>
  <dcterms:modified xsi:type="dcterms:W3CDTF">2022-11-28T08:42:25Z</dcterms:modified>
  <cp:category/>
</cp:coreProperties>
</file>