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cat>
            <c:strRef>
              <c:f>Sheet1!$A$2:$A$312</c:f>
              <c:strCache>
                <c:ptCount val="31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</c:strCache>
            </c:strRef>
          </c:cat>
          <c:val>
            <c:numRef>
              <c:f>Sheet1!$B$2:$B$312</c:f>
              <c:numCache>
                <c:formatCode>General</c:formatCode>
                <c:ptCount val="31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6898816"/>
        <c:axId val="266904704"/>
      </c:barChart>
      <c:catAx>
        <c:axId val="26689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66904704"/>
        <c:crosses val="autoZero"/>
        <c:auto val="1"/>
        <c:lblAlgn val="ctr"/>
        <c:lblOffset val="100"/>
        <c:noMultiLvlLbl val="0"/>
      </c:catAx>
      <c:valAx>
        <c:axId val="26690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68988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8,295,652              14,297              0.17%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14160"/>
            <a:ext cx="71932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76" y="1367248"/>
            <a:ext cx="10988494" cy="629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2022-11-29T08:25:59Z</dcterms:modified>
  <cp:category/>
</cp:coreProperties>
</file>