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Sheet1!$A$2:$A$313</c:f>
              <c:strCache>
                <c:ptCount val="31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</c:strCache>
            </c:strRef>
          </c:cat>
          <c:val>
            <c:numRef>
              <c:f>Sheet1!$B$2:$B$313</c:f>
              <c:numCache>
                <c:formatCode>General</c:formatCode>
                <c:ptCount val="31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4399872"/>
        <c:axId val="174401408"/>
      </c:barChart>
      <c:catAx>
        <c:axId val="17439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74401408"/>
        <c:crosses val="autoZero"/>
        <c:auto val="1"/>
        <c:lblAlgn val="ctr"/>
        <c:lblOffset val="100"/>
        <c:noMultiLvlLbl val="0"/>
      </c:catAx>
      <c:valAx>
        <c:axId val="174401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43998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11月30日台灣疫情數據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8,295,652              14,297              0.17%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25042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55" y="1436973"/>
            <a:ext cx="11173489" cy="640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2022-11-30T08:19:34Z</dcterms:modified>
  <cp:category/>
</cp:coreProperties>
</file>