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Sheet1!$A$2:$A$317</c:f>
              <c:strCache>
                <c:ptCount val="31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</c:strCache>
            </c:strRef>
          </c:cat>
          <c:val>
            <c:numRef>
              <c:f>Sheet1!$B$2:$B$317</c:f>
              <c:numCache>
                <c:formatCode>General</c:formatCode>
                <c:ptCount val="31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3178624"/>
        <c:axId val="233180160"/>
      </c:barChart>
      <c:catAx>
        <c:axId val="233178624"/>
        <c:scaling>
          <c:orientation val="minMax"/>
        </c:scaling>
        <c:delete val="0"/>
        <c:axPos val="b"/>
        <c:majorTickMark val="out"/>
        <c:minorTickMark val="none"/>
        <c:tickLblPos val="nextTo"/>
        <c:crossAx val="233180160"/>
        <c:crosses val="autoZero"/>
        <c:auto val="1"/>
        <c:lblAlgn val="ctr"/>
        <c:lblOffset val="100"/>
        <c:noMultiLvlLbl val="0"/>
      </c:catAx>
      <c:valAx>
        <c:axId val="23318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17862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8,369,226              14,478              0.17%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8469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164913" y="1598676"/>
            <a:ext cx="7090326" cy="4060889"/>
            <a:chOff x="3134" y="1748"/>
            <a:chExt cx="3932" cy="225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3932" cy="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" y="2367"/>
              <a:ext cx="987" cy="21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" y="4480"/>
              <a:ext cx="5898" cy="35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81" y="2079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88" y="2079"/>
              <a:ext cx="28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296" y="2079"/>
              <a:ext cx="3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278" y="2079"/>
              <a:ext cx="3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335" y="2079"/>
              <a:ext cx="28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11" y="1983"/>
              <a:ext cx="28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189" y="2175"/>
              <a:ext cx="47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81" y="2452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22" y="2452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509" y="2452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91" y="2452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16" y="2452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498" y="2452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81" y="2805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522" y="2805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344" y="2805"/>
              <a:ext cx="2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25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552" y="2805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491" y="2805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516" y="2805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498" y="2805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81" y="3157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79" y="3157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509" y="3157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91" y="3157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7516" y="3157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8498" y="3157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3481" y="3509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4479" y="3509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5301" y="3509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172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5595" y="3509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6443" y="3509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7516" y="3509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8498" y="3509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3481" y="3861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4479" y="3861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5301" y="3861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5595" y="3861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6449" y="3861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7516" y="3861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8498" y="3861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3481" y="4213"/>
              <a:ext cx="21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4479" y="4213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5509" y="4213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6491" y="4213"/>
              <a:ext cx="2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7516" y="4213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8498" y="4213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3331" y="4566"/>
              <a:ext cx="3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4426" y="4566"/>
              <a:ext cx="44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5301" y="4566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439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5595" y="4566"/>
              <a:ext cx="36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(+4)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449" y="4566"/>
              <a:ext cx="32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7516" y="4566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8498" y="4566"/>
              <a:ext cx="1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6288" y="4929"/>
              <a:ext cx="42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3161" y="1769"/>
              <a:ext cx="15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更新時間：2022/12/02 14:00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8002" y="4923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139" y="1977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139" y="1977"/>
              <a:ext cx="39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3139" y="2367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3139" y="2367"/>
              <a:ext cx="391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139" y="2719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139" y="2719"/>
              <a:ext cx="39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3139" y="3071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139" y="3071"/>
              <a:ext cx="39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139" y="3424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139" y="3424"/>
              <a:ext cx="391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3139" y="3776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3139" y="3776"/>
              <a:ext cx="391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139" y="4128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139" y="4128"/>
              <a:ext cx="391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3139" y="4480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3139" y="4480"/>
              <a:ext cx="39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3139" y="4833"/>
              <a:ext cx="39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3139" y="4833"/>
              <a:ext cx="391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3134" y="1977"/>
              <a:ext cx="0" cy="28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3134" y="1977"/>
              <a:ext cx="5" cy="28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4116" y="1983"/>
              <a:ext cx="0" cy="28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4116" y="1983"/>
              <a:ext cx="5" cy="28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5"/>
            <p:cNvSpPr>
              <a:spLocks noChangeShapeType="1"/>
            </p:cNvSpPr>
            <p:nvPr/>
          </p:nvSpPr>
          <p:spPr bwMode="auto">
            <a:xfrm>
              <a:off x="5098" y="1983"/>
              <a:ext cx="0" cy="28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6"/>
            <p:cNvSpPr>
              <a:spLocks noChangeArrowheads="1"/>
            </p:cNvSpPr>
            <p:nvPr/>
          </p:nvSpPr>
          <p:spPr bwMode="auto">
            <a:xfrm>
              <a:off x="5098" y="1983"/>
              <a:ext cx="6" cy="28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7"/>
            <p:cNvSpPr>
              <a:spLocks noChangeShapeType="1"/>
            </p:cNvSpPr>
            <p:nvPr/>
          </p:nvSpPr>
          <p:spPr bwMode="auto">
            <a:xfrm>
              <a:off x="6080" y="1983"/>
              <a:ext cx="0" cy="28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6080" y="1983"/>
              <a:ext cx="6" cy="28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9"/>
            <p:cNvSpPr>
              <a:spLocks noChangeArrowheads="1"/>
            </p:cNvSpPr>
            <p:nvPr/>
          </p:nvSpPr>
          <p:spPr bwMode="auto">
            <a:xfrm>
              <a:off x="7057" y="1972"/>
              <a:ext cx="16" cy="28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90"/>
            <p:cNvSpPr>
              <a:spLocks noChangeShapeType="1"/>
            </p:cNvSpPr>
            <p:nvPr/>
          </p:nvSpPr>
          <p:spPr bwMode="auto">
            <a:xfrm>
              <a:off x="8045" y="1988"/>
              <a:ext cx="0" cy="28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8045" y="1988"/>
              <a:ext cx="5" cy="2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9021" y="1988"/>
              <a:ext cx="16" cy="28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7073" y="1972"/>
              <a:ext cx="196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7073" y="2367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7073" y="2367"/>
              <a:ext cx="19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7073" y="2719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7073" y="2719"/>
              <a:ext cx="19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7073" y="3071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7073" y="3071"/>
              <a:ext cx="19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100"/>
            <p:cNvSpPr>
              <a:spLocks noChangeShapeType="1"/>
            </p:cNvSpPr>
            <p:nvPr/>
          </p:nvSpPr>
          <p:spPr bwMode="auto">
            <a:xfrm>
              <a:off x="7073" y="3424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1"/>
            <p:cNvSpPr>
              <a:spLocks noChangeArrowheads="1"/>
            </p:cNvSpPr>
            <p:nvPr/>
          </p:nvSpPr>
          <p:spPr bwMode="auto">
            <a:xfrm>
              <a:off x="7073" y="3424"/>
              <a:ext cx="19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Line 102"/>
            <p:cNvSpPr>
              <a:spLocks noChangeShapeType="1"/>
            </p:cNvSpPr>
            <p:nvPr/>
          </p:nvSpPr>
          <p:spPr bwMode="auto">
            <a:xfrm>
              <a:off x="7073" y="3776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3"/>
            <p:cNvSpPr>
              <a:spLocks noChangeArrowheads="1"/>
            </p:cNvSpPr>
            <p:nvPr/>
          </p:nvSpPr>
          <p:spPr bwMode="auto">
            <a:xfrm>
              <a:off x="7073" y="3776"/>
              <a:ext cx="19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Line 104"/>
            <p:cNvSpPr>
              <a:spLocks noChangeShapeType="1"/>
            </p:cNvSpPr>
            <p:nvPr/>
          </p:nvSpPr>
          <p:spPr bwMode="auto">
            <a:xfrm>
              <a:off x="7073" y="4128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Rectangle 105"/>
            <p:cNvSpPr>
              <a:spLocks noChangeArrowheads="1"/>
            </p:cNvSpPr>
            <p:nvPr/>
          </p:nvSpPr>
          <p:spPr bwMode="auto">
            <a:xfrm>
              <a:off x="7073" y="4128"/>
              <a:ext cx="19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Line 106"/>
            <p:cNvSpPr>
              <a:spLocks noChangeShapeType="1"/>
            </p:cNvSpPr>
            <p:nvPr/>
          </p:nvSpPr>
          <p:spPr bwMode="auto">
            <a:xfrm>
              <a:off x="7073" y="4480"/>
              <a:ext cx="19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7073" y="4480"/>
              <a:ext cx="19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Rectangle 108"/>
            <p:cNvSpPr>
              <a:spLocks noChangeArrowheads="1"/>
            </p:cNvSpPr>
            <p:nvPr/>
          </p:nvSpPr>
          <p:spPr bwMode="auto">
            <a:xfrm>
              <a:off x="7073" y="4827"/>
              <a:ext cx="196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</Words>
  <Application>Microsoft Office PowerPoint</Application>
  <PresentationFormat>自訂</PresentationFormat>
  <Paragraphs>64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2022-12-04T12:25:10Z</dcterms:modified>
  <cp:category/>
</cp:coreProperties>
</file>