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Sheet1!$A$2:$A$319</c:f>
              <c:strCache>
                <c:ptCount val="31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</c:strCache>
            </c:strRef>
          </c:cat>
          <c:val>
            <c:numRef>
              <c:f>Sheet1!$B$2:$B$319</c:f>
              <c:numCache>
                <c:formatCode>General</c:formatCode>
                <c:ptCount val="31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583744"/>
        <c:axId val="171585536"/>
      </c:barChart>
      <c:catAx>
        <c:axId val="171583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71585536"/>
        <c:crosses val="autoZero"/>
        <c:auto val="1"/>
        <c:lblAlgn val="ctr"/>
        <c:lblOffset val="100"/>
        <c:noMultiLvlLbl val="0"/>
      </c:catAx>
      <c:valAx>
        <c:axId val="171585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5837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8,379,467              14,500              0.17%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66116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13" y="1451879"/>
            <a:ext cx="10919434" cy="625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2022-12-06T08:14:13Z</dcterms:modified>
  <cp:category/>
</cp:coreProperties>
</file>