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Sheet1!$A$2:$A$320</c:f>
              <c:strCache>
                <c:ptCount val="31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</c:strCache>
            </c:strRef>
          </c:cat>
          <c:val>
            <c:numRef>
              <c:f>Sheet1!$B$2:$B$320</c:f>
              <c:numCache>
                <c:formatCode>General</c:formatCode>
                <c:ptCount val="31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2347648"/>
        <c:axId val="162349440"/>
      </c:barChart>
      <c:catAx>
        <c:axId val="162347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62349440"/>
        <c:crosses val="autoZero"/>
        <c:auto val="1"/>
        <c:lblAlgn val="ctr"/>
        <c:lblOffset val="100"/>
        <c:noMultiLvlLbl val="0"/>
      </c:catAx>
      <c:valAx>
        <c:axId val="162349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3476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8,412,200              14,548              0.17%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66116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48" y="1323704"/>
            <a:ext cx="11162191" cy="639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2022-12-07T07:57:29Z</dcterms:modified>
  <cp:category/>
</cp:coreProperties>
</file>