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8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cat>
            <c:strRef>
              <c:f>Sheet1!$A$2:$A$321</c:f>
              <c:strCache>
                <c:ptCount val="32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</c:strCache>
            </c:strRef>
          </c:cat>
          <c:val>
            <c:numRef>
              <c:f>Sheet1!$B$2:$B$321</c:f>
              <c:numCache>
                <c:formatCode>General</c:formatCode>
                <c:ptCount val="32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205440"/>
        <c:axId val="182207232"/>
      </c:barChart>
      <c:catAx>
        <c:axId val="18220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82207232"/>
        <c:crosses val="autoZero"/>
        <c:auto val="1"/>
        <c:lblAlgn val="ctr"/>
        <c:lblOffset val="100"/>
        <c:noMultiLvlLbl val="0"/>
      </c:catAx>
      <c:valAx>
        <c:axId val="182207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20544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8,427,473              14,585              0.17%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76" y="1397452"/>
            <a:ext cx="11033448" cy="632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2022-12-08T08:24:47Z</dcterms:modified>
  <cp:category/>
</cp:coreProperties>
</file>