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8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Sheet1!$A$2:$A$324</c:f>
              <c:strCache>
                <c:ptCount val="32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</c:strCache>
            </c:strRef>
          </c:cat>
          <c:val>
            <c:numRef>
              <c:f>Sheet1!$B$2:$B$324</c:f>
              <c:numCache>
                <c:formatCode>General</c:formatCode>
                <c:ptCount val="32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0268160"/>
        <c:axId val="190269696"/>
      </c:barChart>
      <c:catAx>
        <c:axId val="190268160"/>
        <c:scaling>
          <c:orientation val="minMax"/>
        </c:scaling>
        <c:delete val="0"/>
        <c:axPos val="b"/>
        <c:majorTickMark val="out"/>
        <c:minorTickMark val="none"/>
        <c:tickLblPos val="nextTo"/>
        <c:crossAx val="190269696"/>
        <c:crosses val="autoZero"/>
        <c:auto val="1"/>
        <c:lblAlgn val="ctr"/>
        <c:lblOffset val="100"/>
        <c:noMultiLvlLbl val="0"/>
      </c:catAx>
      <c:valAx>
        <c:axId val="19026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26816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12月11日台灣疫情數據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8,470,187              14,679              0.17%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6806" y="6498774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867842" y="1381850"/>
            <a:ext cx="7327611" cy="4197406"/>
            <a:chOff x="3134" y="1748"/>
            <a:chExt cx="5747" cy="329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5747" cy="3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134" y="2653"/>
              <a:ext cx="1443" cy="30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34" y="5742"/>
              <a:ext cx="8620" cy="5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41" y="2232"/>
              <a:ext cx="3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67" y="2232"/>
              <a:ext cx="42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294" y="2232"/>
              <a:ext cx="54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729" y="2232"/>
              <a:ext cx="54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274" y="2232"/>
              <a:ext cx="42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701" y="2091"/>
              <a:ext cx="42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522" y="2372"/>
              <a:ext cx="71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41" y="2778"/>
              <a:ext cx="3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162" y="2778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606" y="2778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041" y="2778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539" y="2778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974" y="2778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41" y="3293"/>
              <a:ext cx="3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162" y="3293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06" y="3293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8041" y="3293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539" y="3293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0974" y="3293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641" y="3807"/>
              <a:ext cx="3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00" y="3807"/>
              <a:ext cx="49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606" y="3807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8041" y="3807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9539" y="3807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1"/>
            <p:cNvSpPr>
              <a:spLocks noChangeArrowheads="1"/>
            </p:cNvSpPr>
            <p:nvPr/>
          </p:nvSpPr>
          <p:spPr bwMode="auto">
            <a:xfrm>
              <a:off x="10974" y="3807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2"/>
            <p:cNvSpPr>
              <a:spLocks noChangeArrowheads="1"/>
            </p:cNvSpPr>
            <p:nvPr/>
          </p:nvSpPr>
          <p:spPr bwMode="auto">
            <a:xfrm>
              <a:off x="3641" y="4322"/>
              <a:ext cx="3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3"/>
            <p:cNvSpPr>
              <a:spLocks noChangeArrowheads="1"/>
            </p:cNvSpPr>
            <p:nvPr/>
          </p:nvSpPr>
          <p:spPr bwMode="auto">
            <a:xfrm>
              <a:off x="5100" y="4322"/>
              <a:ext cx="49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4"/>
            <p:cNvSpPr>
              <a:spLocks noChangeArrowheads="1"/>
            </p:cNvSpPr>
            <p:nvPr/>
          </p:nvSpPr>
          <p:spPr bwMode="auto">
            <a:xfrm>
              <a:off x="6543" y="4322"/>
              <a:ext cx="49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178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5"/>
            <p:cNvSpPr>
              <a:spLocks noChangeArrowheads="1"/>
            </p:cNvSpPr>
            <p:nvPr/>
          </p:nvSpPr>
          <p:spPr bwMode="auto">
            <a:xfrm>
              <a:off x="7971" y="4322"/>
              <a:ext cx="49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172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6"/>
            <p:cNvSpPr>
              <a:spLocks noChangeArrowheads="1"/>
            </p:cNvSpPr>
            <p:nvPr/>
          </p:nvSpPr>
          <p:spPr bwMode="auto">
            <a:xfrm>
              <a:off x="9539" y="4322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7"/>
            <p:cNvSpPr>
              <a:spLocks noChangeArrowheads="1"/>
            </p:cNvSpPr>
            <p:nvPr/>
          </p:nvSpPr>
          <p:spPr bwMode="auto">
            <a:xfrm>
              <a:off x="10974" y="4322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8"/>
            <p:cNvSpPr>
              <a:spLocks noChangeArrowheads="1"/>
            </p:cNvSpPr>
            <p:nvPr/>
          </p:nvSpPr>
          <p:spPr bwMode="auto">
            <a:xfrm>
              <a:off x="3641" y="4837"/>
              <a:ext cx="3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9"/>
            <p:cNvSpPr>
              <a:spLocks noChangeArrowheads="1"/>
            </p:cNvSpPr>
            <p:nvPr/>
          </p:nvSpPr>
          <p:spPr bwMode="auto">
            <a:xfrm>
              <a:off x="5100" y="4837"/>
              <a:ext cx="49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40"/>
            <p:cNvSpPr>
              <a:spLocks noChangeArrowheads="1"/>
            </p:cNvSpPr>
            <p:nvPr/>
          </p:nvSpPr>
          <p:spPr bwMode="auto">
            <a:xfrm>
              <a:off x="6543" y="4837"/>
              <a:ext cx="49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1"/>
            <p:cNvSpPr>
              <a:spLocks noChangeArrowheads="1"/>
            </p:cNvSpPr>
            <p:nvPr/>
          </p:nvSpPr>
          <p:spPr bwMode="auto">
            <a:xfrm>
              <a:off x="7979" y="4837"/>
              <a:ext cx="49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auto">
            <a:xfrm>
              <a:off x="9539" y="4837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3"/>
            <p:cNvSpPr>
              <a:spLocks noChangeArrowheads="1"/>
            </p:cNvSpPr>
            <p:nvPr/>
          </p:nvSpPr>
          <p:spPr bwMode="auto">
            <a:xfrm>
              <a:off x="10974" y="4837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3641" y="5352"/>
              <a:ext cx="3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5"/>
            <p:cNvSpPr>
              <a:spLocks noChangeArrowheads="1"/>
            </p:cNvSpPr>
            <p:nvPr/>
          </p:nvSpPr>
          <p:spPr bwMode="auto">
            <a:xfrm>
              <a:off x="5100" y="5352"/>
              <a:ext cx="49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auto">
            <a:xfrm>
              <a:off x="6606" y="5352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7"/>
            <p:cNvSpPr>
              <a:spLocks noChangeArrowheads="1"/>
            </p:cNvSpPr>
            <p:nvPr/>
          </p:nvSpPr>
          <p:spPr bwMode="auto">
            <a:xfrm>
              <a:off x="8041" y="5352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8"/>
            <p:cNvSpPr>
              <a:spLocks noChangeArrowheads="1"/>
            </p:cNvSpPr>
            <p:nvPr/>
          </p:nvSpPr>
          <p:spPr bwMode="auto">
            <a:xfrm>
              <a:off x="9539" y="5352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10974" y="5352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50"/>
            <p:cNvSpPr>
              <a:spLocks noChangeArrowheads="1"/>
            </p:cNvSpPr>
            <p:nvPr/>
          </p:nvSpPr>
          <p:spPr bwMode="auto">
            <a:xfrm>
              <a:off x="3423" y="5867"/>
              <a:ext cx="54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1"/>
            <p:cNvSpPr>
              <a:spLocks noChangeArrowheads="1"/>
            </p:cNvSpPr>
            <p:nvPr/>
          </p:nvSpPr>
          <p:spPr bwMode="auto">
            <a:xfrm>
              <a:off x="5022" y="5867"/>
              <a:ext cx="687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2"/>
            <p:cNvSpPr>
              <a:spLocks noChangeArrowheads="1"/>
            </p:cNvSpPr>
            <p:nvPr/>
          </p:nvSpPr>
          <p:spPr bwMode="auto">
            <a:xfrm>
              <a:off x="6543" y="5867"/>
              <a:ext cx="49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448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7979" y="5867"/>
              <a:ext cx="49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437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9476" y="5867"/>
              <a:ext cx="3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5"/>
            <p:cNvSpPr>
              <a:spLocks noChangeArrowheads="1"/>
            </p:cNvSpPr>
            <p:nvPr/>
          </p:nvSpPr>
          <p:spPr bwMode="auto">
            <a:xfrm>
              <a:off x="10974" y="5867"/>
              <a:ext cx="2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7745" y="6397"/>
              <a:ext cx="64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3173" y="1779"/>
              <a:ext cx="244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更新時間：2022/12/09 14:30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8"/>
            <p:cNvSpPr>
              <a:spLocks noChangeArrowheads="1"/>
            </p:cNvSpPr>
            <p:nvPr/>
          </p:nvSpPr>
          <p:spPr bwMode="auto">
            <a:xfrm>
              <a:off x="10186" y="6390"/>
              <a:ext cx="38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7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Line 59"/>
            <p:cNvSpPr>
              <a:spLocks noChangeShapeType="1"/>
            </p:cNvSpPr>
            <p:nvPr/>
          </p:nvSpPr>
          <p:spPr bwMode="auto">
            <a:xfrm>
              <a:off x="3142" y="2083"/>
              <a:ext cx="57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4" name="Rectangle 60"/>
            <p:cNvSpPr>
              <a:spLocks noChangeArrowheads="1"/>
            </p:cNvSpPr>
            <p:nvPr/>
          </p:nvSpPr>
          <p:spPr bwMode="auto">
            <a:xfrm>
              <a:off x="3142" y="2083"/>
              <a:ext cx="572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5" name="Line 61"/>
            <p:cNvSpPr>
              <a:spLocks noChangeShapeType="1"/>
            </p:cNvSpPr>
            <p:nvPr/>
          </p:nvSpPr>
          <p:spPr bwMode="auto">
            <a:xfrm>
              <a:off x="3142" y="2653"/>
              <a:ext cx="57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6" name="Rectangle 62"/>
            <p:cNvSpPr>
              <a:spLocks noChangeArrowheads="1"/>
            </p:cNvSpPr>
            <p:nvPr/>
          </p:nvSpPr>
          <p:spPr bwMode="auto">
            <a:xfrm>
              <a:off x="3142" y="2653"/>
              <a:ext cx="572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Line 63"/>
            <p:cNvSpPr>
              <a:spLocks noChangeShapeType="1"/>
            </p:cNvSpPr>
            <p:nvPr/>
          </p:nvSpPr>
          <p:spPr bwMode="auto">
            <a:xfrm>
              <a:off x="3142" y="3168"/>
              <a:ext cx="57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Rectangle 64"/>
            <p:cNvSpPr>
              <a:spLocks noChangeArrowheads="1"/>
            </p:cNvSpPr>
            <p:nvPr/>
          </p:nvSpPr>
          <p:spPr bwMode="auto">
            <a:xfrm>
              <a:off x="3142" y="3168"/>
              <a:ext cx="572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Line 65"/>
            <p:cNvSpPr>
              <a:spLocks noChangeShapeType="1"/>
            </p:cNvSpPr>
            <p:nvPr/>
          </p:nvSpPr>
          <p:spPr bwMode="auto">
            <a:xfrm>
              <a:off x="3142" y="3683"/>
              <a:ext cx="57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Rectangle 66"/>
            <p:cNvSpPr>
              <a:spLocks noChangeArrowheads="1"/>
            </p:cNvSpPr>
            <p:nvPr/>
          </p:nvSpPr>
          <p:spPr bwMode="auto">
            <a:xfrm>
              <a:off x="3142" y="3683"/>
              <a:ext cx="57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Line 67"/>
            <p:cNvSpPr>
              <a:spLocks noChangeShapeType="1"/>
            </p:cNvSpPr>
            <p:nvPr/>
          </p:nvSpPr>
          <p:spPr bwMode="auto">
            <a:xfrm>
              <a:off x="3142" y="4198"/>
              <a:ext cx="57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Rectangle 68"/>
            <p:cNvSpPr>
              <a:spLocks noChangeArrowheads="1"/>
            </p:cNvSpPr>
            <p:nvPr/>
          </p:nvSpPr>
          <p:spPr bwMode="auto">
            <a:xfrm>
              <a:off x="3142" y="4198"/>
              <a:ext cx="572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Line 69"/>
            <p:cNvSpPr>
              <a:spLocks noChangeShapeType="1"/>
            </p:cNvSpPr>
            <p:nvPr/>
          </p:nvSpPr>
          <p:spPr bwMode="auto">
            <a:xfrm>
              <a:off x="3142" y="4712"/>
              <a:ext cx="57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Rectangle 70"/>
            <p:cNvSpPr>
              <a:spLocks noChangeArrowheads="1"/>
            </p:cNvSpPr>
            <p:nvPr/>
          </p:nvSpPr>
          <p:spPr bwMode="auto">
            <a:xfrm>
              <a:off x="3142" y="4712"/>
              <a:ext cx="572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Line 71"/>
            <p:cNvSpPr>
              <a:spLocks noChangeShapeType="1"/>
            </p:cNvSpPr>
            <p:nvPr/>
          </p:nvSpPr>
          <p:spPr bwMode="auto">
            <a:xfrm>
              <a:off x="3142" y="5227"/>
              <a:ext cx="57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Rectangle 72"/>
            <p:cNvSpPr>
              <a:spLocks noChangeArrowheads="1"/>
            </p:cNvSpPr>
            <p:nvPr/>
          </p:nvSpPr>
          <p:spPr bwMode="auto">
            <a:xfrm>
              <a:off x="3142" y="5227"/>
              <a:ext cx="572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Line 73"/>
            <p:cNvSpPr>
              <a:spLocks noChangeShapeType="1"/>
            </p:cNvSpPr>
            <p:nvPr/>
          </p:nvSpPr>
          <p:spPr bwMode="auto">
            <a:xfrm>
              <a:off x="3142" y="5742"/>
              <a:ext cx="57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Rectangle 74"/>
            <p:cNvSpPr>
              <a:spLocks noChangeArrowheads="1"/>
            </p:cNvSpPr>
            <p:nvPr/>
          </p:nvSpPr>
          <p:spPr bwMode="auto">
            <a:xfrm>
              <a:off x="3142" y="5742"/>
              <a:ext cx="572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Line 75"/>
            <p:cNvSpPr>
              <a:spLocks noChangeShapeType="1"/>
            </p:cNvSpPr>
            <p:nvPr/>
          </p:nvSpPr>
          <p:spPr bwMode="auto">
            <a:xfrm>
              <a:off x="3142" y="6257"/>
              <a:ext cx="57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Rectangle 76"/>
            <p:cNvSpPr>
              <a:spLocks noChangeArrowheads="1"/>
            </p:cNvSpPr>
            <p:nvPr/>
          </p:nvSpPr>
          <p:spPr bwMode="auto">
            <a:xfrm>
              <a:off x="3142" y="6257"/>
              <a:ext cx="572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Line 77"/>
            <p:cNvSpPr>
              <a:spLocks noChangeShapeType="1"/>
            </p:cNvSpPr>
            <p:nvPr/>
          </p:nvSpPr>
          <p:spPr bwMode="auto">
            <a:xfrm>
              <a:off x="3134" y="2083"/>
              <a:ext cx="0" cy="4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Rectangle 78"/>
            <p:cNvSpPr>
              <a:spLocks noChangeArrowheads="1"/>
            </p:cNvSpPr>
            <p:nvPr/>
          </p:nvSpPr>
          <p:spPr bwMode="auto">
            <a:xfrm>
              <a:off x="3134" y="2083"/>
              <a:ext cx="8" cy="4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Line 79"/>
            <p:cNvSpPr>
              <a:spLocks noChangeShapeType="1"/>
            </p:cNvSpPr>
            <p:nvPr/>
          </p:nvSpPr>
          <p:spPr bwMode="auto">
            <a:xfrm>
              <a:off x="4569" y="2091"/>
              <a:ext cx="0" cy="41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Rectangle 80"/>
            <p:cNvSpPr>
              <a:spLocks noChangeArrowheads="1"/>
            </p:cNvSpPr>
            <p:nvPr/>
          </p:nvSpPr>
          <p:spPr bwMode="auto">
            <a:xfrm>
              <a:off x="4569" y="2091"/>
              <a:ext cx="8" cy="41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Line 81"/>
            <p:cNvSpPr>
              <a:spLocks noChangeShapeType="1"/>
            </p:cNvSpPr>
            <p:nvPr/>
          </p:nvSpPr>
          <p:spPr bwMode="auto">
            <a:xfrm>
              <a:off x="6005" y="2091"/>
              <a:ext cx="0" cy="41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Rectangle 82"/>
            <p:cNvSpPr>
              <a:spLocks noChangeArrowheads="1"/>
            </p:cNvSpPr>
            <p:nvPr/>
          </p:nvSpPr>
          <p:spPr bwMode="auto">
            <a:xfrm>
              <a:off x="6005" y="2091"/>
              <a:ext cx="8" cy="41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Line 83"/>
            <p:cNvSpPr>
              <a:spLocks noChangeShapeType="1"/>
            </p:cNvSpPr>
            <p:nvPr/>
          </p:nvSpPr>
          <p:spPr bwMode="auto">
            <a:xfrm>
              <a:off x="7440" y="2091"/>
              <a:ext cx="0" cy="41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Rectangle 84"/>
            <p:cNvSpPr>
              <a:spLocks noChangeArrowheads="1"/>
            </p:cNvSpPr>
            <p:nvPr/>
          </p:nvSpPr>
          <p:spPr bwMode="auto">
            <a:xfrm>
              <a:off x="7440" y="2091"/>
              <a:ext cx="8" cy="41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Rectangle 85"/>
            <p:cNvSpPr>
              <a:spLocks noChangeArrowheads="1"/>
            </p:cNvSpPr>
            <p:nvPr/>
          </p:nvSpPr>
          <p:spPr bwMode="auto">
            <a:xfrm>
              <a:off x="8868" y="2076"/>
              <a:ext cx="23" cy="4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Line 86"/>
            <p:cNvSpPr>
              <a:spLocks noChangeShapeType="1"/>
            </p:cNvSpPr>
            <p:nvPr/>
          </p:nvSpPr>
          <p:spPr bwMode="auto">
            <a:xfrm>
              <a:off x="10311" y="2099"/>
              <a:ext cx="0" cy="4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Rectangle 87"/>
            <p:cNvSpPr>
              <a:spLocks noChangeArrowheads="1"/>
            </p:cNvSpPr>
            <p:nvPr/>
          </p:nvSpPr>
          <p:spPr bwMode="auto">
            <a:xfrm>
              <a:off x="10311" y="2099"/>
              <a:ext cx="8" cy="4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8"/>
            <p:cNvSpPr>
              <a:spLocks noChangeArrowheads="1"/>
            </p:cNvSpPr>
            <p:nvPr/>
          </p:nvSpPr>
          <p:spPr bwMode="auto">
            <a:xfrm>
              <a:off x="11739" y="2099"/>
              <a:ext cx="23" cy="41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Rectangle 89"/>
            <p:cNvSpPr>
              <a:spLocks noChangeArrowheads="1"/>
            </p:cNvSpPr>
            <p:nvPr/>
          </p:nvSpPr>
          <p:spPr bwMode="auto">
            <a:xfrm>
              <a:off x="8891" y="2076"/>
              <a:ext cx="2871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Line 90"/>
            <p:cNvSpPr>
              <a:spLocks noChangeShapeType="1"/>
            </p:cNvSpPr>
            <p:nvPr/>
          </p:nvSpPr>
          <p:spPr bwMode="auto">
            <a:xfrm>
              <a:off x="8891" y="2653"/>
              <a:ext cx="2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Rectangle 91"/>
            <p:cNvSpPr>
              <a:spLocks noChangeArrowheads="1"/>
            </p:cNvSpPr>
            <p:nvPr/>
          </p:nvSpPr>
          <p:spPr bwMode="auto">
            <a:xfrm>
              <a:off x="8891" y="2653"/>
              <a:ext cx="28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Line 92"/>
            <p:cNvSpPr>
              <a:spLocks noChangeShapeType="1"/>
            </p:cNvSpPr>
            <p:nvPr/>
          </p:nvSpPr>
          <p:spPr bwMode="auto">
            <a:xfrm>
              <a:off x="8891" y="3168"/>
              <a:ext cx="2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Rectangle 93"/>
            <p:cNvSpPr>
              <a:spLocks noChangeArrowheads="1"/>
            </p:cNvSpPr>
            <p:nvPr/>
          </p:nvSpPr>
          <p:spPr bwMode="auto">
            <a:xfrm>
              <a:off x="8891" y="3168"/>
              <a:ext cx="28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Line 94"/>
            <p:cNvSpPr>
              <a:spLocks noChangeShapeType="1"/>
            </p:cNvSpPr>
            <p:nvPr/>
          </p:nvSpPr>
          <p:spPr bwMode="auto">
            <a:xfrm>
              <a:off x="8891" y="3683"/>
              <a:ext cx="2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Rectangle 95"/>
            <p:cNvSpPr>
              <a:spLocks noChangeArrowheads="1"/>
            </p:cNvSpPr>
            <p:nvPr/>
          </p:nvSpPr>
          <p:spPr bwMode="auto">
            <a:xfrm>
              <a:off x="8891" y="3683"/>
              <a:ext cx="284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Line 96"/>
            <p:cNvSpPr>
              <a:spLocks noChangeShapeType="1"/>
            </p:cNvSpPr>
            <p:nvPr/>
          </p:nvSpPr>
          <p:spPr bwMode="auto">
            <a:xfrm>
              <a:off x="8891" y="4198"/>
              <a:ext cx="2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Rectangle 97"/>
            <p:cNvSpPr>
              <a:spLocks noChangeArrowheads="1"/>
            </p:cNvSpPr>
            <p:nvPr/>
          </p:nvSpPr>
          <p:spPr bwMode="auto">
            <a:xfrm>
              <a:off x="8891" y="4198"/>
              <a:ext cx="284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Line 98"/>
            <p:cNvSpPr>
              <a:spLocks noChangeShapeType="1"/>
            </p:cNvSpPr>
            <p:nvPr/>
          </p:nvSpPr>
          <p:spPr bwMode="auto">
            <a:xfrm>
              <a:off x="8891" y="4712"/>
              <a:ext cx="2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Rectangle 99"/>
            <p:cNvSpPr>
              <a:spLocks noChangeArrowheads="1"/>
            </p:cNvSpPr>
            <p:nvPr/>
          </p:nvSpPr>
          <p:spPr bwMode="auto">
            <a:xfrm>
              <a:off x="8891" y="4712"/>
              <a:ext cx="28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Line 100"/>
            <p:cNvSpPr>
              <a:spLocks noChangeShapeType="1"/>
            </p:cNvSpPr>
            <p:nvPr/>
          </p:nvSpPr>
          <p:spPr bwMode="auto">
            <a:xfrm>
              <a:off x="8891" y="5227"/>
              <a:ext cx="2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Rectangle 101"/>
            <p:cNvSpPr>
              <a:spLocks noChangeArrowheads="1"/>
            </p:cNvSpPr>
            <p:nvPr/>
          </p:nvSpPr>
          <p:spPr bwMode="auto">
            <a:xfrm>
              <a:off x="8891" y="5227"/>
              <a:ext cx="28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Line 102"/>
            <p:cNvSpPr>
              <a:spLocks noChangeShapeType="1"/>
            </p:cNvSpPr>
            <p:nvPr/>
          </p:nvSpPr>
          <p:spPr bwMode="auto">
            <a:xfrm>
              <a:off x="8891" y="5742"/>
              <a:ext cx="2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Rectangle 103"/>
            <p:cNvSpPr>
              <a:spLocks noChangeArrowheads="1"/>
            </p:cNvSpPr>
            <p:nvPr/>
          </p:nvSpPr>
          <p:spPr bwMode="auto">
            <a:xfrm>
              <a:off x="8891" y="5742"/>
              <a:ext cx="28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4"/>
            <p:cNvSpPr>
              <a:spLocks noChangeArrowheads="1"/>
            </p:cNvSpPr>
            <p:nvPr/>
          </p:nvSpPr>
          <p:spPr bwMode="auto">
            <a:xfrm>
              <a:off x="8891" y="6249"/>
              <a:ext cx="2871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</Words>
  <Application>Microsoft Office PowerPoint</Application>
  <PresentationFormat>自訂</PresentationFormat>
  <Paragraphs>60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2022-12-11T08:34:06Z</dcterms:modified>
  <cp:category/>
</cp:coreProperties>
</file>