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cat>
            <c:strRef>
              <c:f>Sheet1!$A$2:$A$329</c:f>
              <c:strCache>
                <c:ptCount val="32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</c:strCache>
            </c:strRef>
          </c:cat>
          <c:val>
            <c:numRef>
              <c:f>Sheet1!$B$2:$B$329</c:f>
              <c:numCache>
                <c:formatCode>General</c:formatCode>
                <c:ptCount val="32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6021376"/>
        <c:axId val="166031360"/>
      </c:barChart>
      <c:catAx>
        <c:axId val="16602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6031360"/>
        <c:crosses val="autoZero"/>
        <c:auto val="1"/>
        <c:lblAlgn val="ctr"/>
        <c:lblOffset val="100"/>
        <c:noMultiLvlLbl val="0"/>
      </c:catAx>
      <c:valAx>
        <c:axId val="166031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0213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8,547,227              14,820              0.17%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67912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1208" name="Group 217"/>
          <p:cNvGrpSpPr>
            <a:grpSpLocks noChangeAspect="1"/>
          </p:cNvGrpSpPr>
          <p:nvPr/>
        </p:nvGrpSpPr>
        <p:grpSpPr bwMode="auto">
          <a:xfrm>
            <a:off x="1937278" y="1422773"/>
            <a:ext cx="7323782" cy="4194530"/>
            <a:chOff x="3134" y="1748"/>
            <a:chExt cx="3960" cy="2268"/>
          </a:xfrm>
        </p:grpSpPr>
        <p:sp>
          <p:nvSpPr>
            <p:cNvPr id="1209" name="AutoShape 216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3960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0" name="Rectangle 218"/>
            <p:cNvSpPr>
              <a:spLocks noChangeArrowheads="1"/>
            </p:cNvSpPr>
            <p:nvPr/>
          </p:nvSpPr>
          <p:spPr bwMode="auto">
            <a:xfrm>
              <a:off x="3134" y="2371"/>
              <a:ext cx="994" cy="2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1" name="Rectangle 219"/>
            <p:cNvSpPr>
              <a:spLocks noChangeArrowheads="1"/>
            </p:cNvSpPr>
            <p:nvPr/>
          </p:nvSpPr>
          <p:spPr bwMode="auto">
            <a:xfrm>
              <a:off x="3134" y="4500"/>
              <a:ext cx="5940" cy="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2" name="Rectangle 220"/>
            <p:cNvSpPr>
              <a:spLocks noChangeArrowheads="1"/>
            </p:cNvSpPr>
            <p:nvPr/>
          </p:nvSpPr>
          <p:spPr bwMode="auto">
            <a:xfrm>
              <a:off x="3483" y="2081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3" name="Rectangle 221"/>
            <p:cNvSpPr>
              <a:spLocks noChangeArrowheads="1"/>
            </p:cNvSpPr>
            <p:nvPr/>
          </p:nvSpPr>
          <p:spPr bwMode="auto">
            <a:xfrm>
              <a:off x="4397" y="2081"/>
              <a:ext cx="28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4" name="Rectangle 222"/>
            <p:cNvSpPr>
              <a:spLocks noChangeArrowheads="1"/>
            </p:cNvSpPr>
            <p:nvPr/>
          </p:nvSpPr>
          <p:spPr bwMode="auto">
            <a:xfrm>
              <a:off x="5311" y="2081"/>
              <a:ext cx="36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5" name="Rectangle 223"/>
            <p:cNvSpPr>
              <a:spLocks noChangeArrowheads="1"/>
            </p:cNvSpPr>
            <p:nvPr/>
          </p:nvSpPr>
          <p:spPr bwMode="auto">
            <a:xfrm>
              <a:off x="6300" y="2081"/>
              <a:ext cx="36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6" name="Rectangle 224"/>
            <p:cNvSpPr>
              <a:spLocks noChangeArrowheads="1"/>
            </p:cNvSpPr>
            <p:nvPr/>
          </p:nvSpPr>
          <p:spPr bwMode="auto">
            <a:xfrm>
              <a:off x="7365" y="2081"/>
              <a:ext cx="28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7" name="Rectangle 225"/>
            <p:cNvSpPr>
              <a:spLocks noChangeArrowheads="1"/>
            </p:cNvSpPr>
            <p:nvPr/>
          </p:nvSpPr>
          <p:spPr bwMode="auto">
            <a:xfrm>
              <a:off x="8348" y="1984"/>
              <a:ext cx="28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8" name="Rectangle 226"/>
            <p:cNvSpPr>
              <a:spLocks noChangeArrowheads="1"/>
            </p:cNvSpPr>
            <p:nvPr/>
          </p:nvSpPr>
          <p:spPr bwMode="auto">
            <a:xfrm>
              <a:off x="8225" y="2178"/>
              <a:ext cx="47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9" name="Rectangle 227"/>
            <p:cNvSpPr>
              <a:spLocks noChangeArrowheads="1"/>
            </p:cNvSpPr>
            <p:nvPr/>
          </p:nvSpPr>
          <p:spPr bwMode="auto">
            <a:xfrm>
              <a:off x="3483" y="2457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0" name="Rectangle 228"/>
            <p:cNvSpPr>
              <a:spLocks noChangeArrowheads="1"/>
            </p:cNvSpPr>
            <p:nvPr/>
          </p:nvSpPr>
          <p:spPr bwMode="auto">
            <a:xfrm>
              <a:off x="4532" y="2457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1" name="Rectangle 229"/>
            <p:cNvSpPr>
              <a:spLocks noChangeArrowheads="1"/>
            </p:cNvSpPr>
            <p:nvPr/>
          </p:nvSpPr>
          <p:spPr bwMode="auto">
            <a:xfrm>
              <a:off x="5526" y="2457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2" name="Rectangle 230"/>
            <p:cNvSpPr>
              <a:spLocks noChangeArrowheads="1"/>
            </p:cNvSpPr>
            <p:nvPr/>
          </p:nvSpPr>
          <p:spPr bwMode="auto">
            <a:xfrm>
              <a:off x="6515" y="2457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3" name="Rectangle 231"/>
            <p:cNvSpPr>
              <a:spLocks noChangeArrowheads="1"/>
            </p:cNvSpPr>
            <p:nvPr/>
          </p:nvSpPr>
          <p:spPr bwMode="auto">
            <a:xfrm>
              <a:off x="7547" y="2457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4" name="Rectangle 232"/>
            <p:cNvSpPr>
              <a:spLocks noChangeArrowheads="1"/>
            </p:cNvSpPr>
            <p:nvPr/>
          </p:nvSpPr>
          <p:spPr bwMode="auto">
            <a:xfrm>
              <a:off x="8536" y="2457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5" name="Rectangle 233"/>
            <p:cNvSpPr>
              <a:spLocks noChangeArrowheads="1"/>
            </p:cNvSpPr>
            <p:nvPr/>
          </p:nvSpPr>
          <p:spPr bwMode="auto">
            <a:xfrm>
              <a:off x="3483" y="2812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6" name="Rectangle 234"/>
            <p:cNvSpPr>
              <a:spLocks noChangeArrowheads="1"/>
            </p:cNvSpPr>
            <p:nvPr/>
          </p:nvSpPr>
          <p:spPr bwMode="auto">
            <a:xfrm>
              <a:off x="4532" y="2812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7" name="Rectangle 235"/>
            <p:cNvSpPr>
              <a:spLocks noChangeArrowheads="1"/>
            </p:cNvSpPr>
            <p:nvPr/>
          </p:nvSpPr>
          <p:spPr bwMode="auto">
            <a:xfrm>
              <a:off x="5526" y="2812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8" name="Rectangle 236"/>
            <p:cNvSpPr>
              <a:spLocks noChangeArrowheads="1"/>
            </p:cNvSpPr>
            <p:nvPr/>
          </p:nvSpPr>
          <p:spPr bwMode="auto">
            <a:xfrm>
              <a:off x="6515" y="2812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9" name="Rectangle 237"/>
            <p:cNvSpPr>
              <a:spLocks noChangeArrowheads="1"/>
            </p:cNvSpPr>
            <p:nvPr/>
          </p:nvSpPr>
          <p:spPr bwMode="auto">
            <a:xfrm>
              <a:off x="7547" y="2812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0" name="Rectangle 238"/>
            <p:cNvSpPr>
              <a:spLocks noChangeArrowheads="1"/>
            </p:cNvSpPr>
            <p:nvPr/>
          </p:nvSpPr>
          <p:spPr bwMode="auto">
            <a:xfrm>
              <a:off x="8536" y="2812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1" name="Rectangle 239"/>
            <p:cNvSpPr>
              <a:spLocks noChangeArrowheads="1"/>
            </p:cNvSpPr>
            <p:nvPr/>
          </p:nvSpPr>
          <p:spPr bwMode="auto">
            <a:xfrm>
              <a:off x="3483" y="3167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2" name="Rectangle 240"/>
            <p:cNvSpPr>
              <a:spLocks noChangeArrowheads="1"/>
            </p:cNvSpPr>
            <p:nvPr/>
          </p:nvSpPr>
          <p:spPr bwMode="auto">
            <a:xfrm>
              <a:off x="4489" y="3167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3" name="Rectangle 241"/>
            <p:cNvSpPr>
              <a:spLocks noChangeArrowheads="1"/>
            </p:cNvSpPr>
            <p:nvPr/>
          </p:nvSpPr>
          <p:spPr bwMode="auto">
            <a:xfrm>
              <a:off x="5526" y="3167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4" name="Rectangle 242"/>
            <p:cNvSpPr>
              <a:spLocks noChangeArrowheads="1"/>
            </p:cNvSpPr>
            <p:nvPr/>
          </p:nvSpPr>
          <p:spPr bwMode="auto">
            <a:xfrm>
              <a:off x="6515" y="3167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5" name="Rectangle 243"/>
            <p:cNvSpPr>
              <a:spLocks noChangeArrowheads="1"/>
            </p:cNvSpPr>
            <p:nvPr/>
          </p:nvSpPr>
          <p:spPr bwMode="auto">
            <a:xfrm>
              <a:off x="7547" y="3167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9" name="Rectangle 244"/>
            <p:cNvSpPr>
              <a:spLocks noChangeArrowheads="1"/>
            </p:cNvSpPr>
            <p:nvPr/>
          </p:nvSpPr>
          <p:spPr bwMode="auto">
            <a:xfrm>
              <a:off x="8536" y="3167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0" name="Rectangle 245"/>
            <p:cNvSpPr>
              <a:spLocks noChangeArrowheads="1"/>
            </p:cNvSpPr>
            <p:nvPr/>
          </p:nvSpPr>
          <p:spPr bwMode="auto">
            <a:xfrm>
              <a:off x="3483" y="3522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1" name="Rectangle 246"/>
            <p:cNvSpPr>
              <a:spLocks noChangeArrowheads="1"/>
            </p:cNvSpPr>
            <p:nvPr/>
          </p:nvSpPr>
          <p:spPr bwMode="auto">
            <a:xfrm>
              <a:off x="4489" y="3522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2" name="Rectangle 247"/>
            <p:cNvSpPr>
              <a:spLocks noChangeArrowheads="1"/>
            </p:cNvSpPr>
            <p:nvPr/>
          </p:nvSpPr>
          <p:spPr bwMode="auto">
            <a:xfrm>
              <a:off x="5316" y="3522"/>
              <a:ext cx="37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184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3" name="Rectangle 248"/>
            <p:cNvSpPr>
              <a:spLocks noChangeArrowheads="1"/>
            </p:cNvSpPr>
            <p:nvPr/>
          </p:nvSpPr>
          <p:spPr bwMode="auto">
            <a:xfrm>
              <a:off x="5612" y="3522"/>
              <a:ext cx="3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4" name="Rectangle 249"/>
            <p:cNvSpPr>
              <a:spLocks noChangeArrowheads="1"/>
            </p:cNvSpPr>
            <p:nvPr/>
          </p:nvSpPr>
          <p:spPr bwMode="auto">
            <a:xfrm>
              <a:off x="6467" y="3522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180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5" name="Rectangle 250"/>
            <p:cNvSpPr>
              <a:spLocks noChangeArrowheads="1"/>
            </p:cNvSpPr>
            <p:nvPr/>
          </p:nvSpPr>
          <p:spPr bwMode="auto">
            <a:xfrm>
              <a:off x="7547" y="3522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6" name="Rectangle 251"/>
            <p:cNvSpPr>
              <a:spLocks noChangeArrowheads="1"/>
            </p:cNvSpPr>
            <p:nvPr/>
          </p:nvSpPr>
          <p:spPr bwMode="auto">
            <a:xfrm>
              <a:off x="8536" y="3522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7" name="Rectangle 252"/>
            <p:cNvSpPr>
              <a:spLocks noChangeArrowheads="1"/>
            </p:cNvSpPr>
            <p:nvPr/>
          </p:nvSpPr>
          <p:spPr bwMode="auto">
            <a:xfrm>
              <a:off x="3483" y="3876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8" name="Rectangle 253"/>
            <p:cNvSpPr>
              <a:spLocks noChangeArrowheads="1"/>
            </p:cNvSpPr>
            <p:nvPr/>
          </p:nvSpPr>
          <p:spPr bwMode="auto">
            <a:xfrm>
              <a:off x="4489" y="3876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9" name="Rectangle 254"/>
            <p:cNvSpPr>
              <a:spLocks noChangeArrowheads="1"/>
            </p:cNvSpPr>
            <p:nvPr/>
          </p:nvSpPr>
          <p:spPr bwMode="auto">
            <a:xfrm>
              <a:off x="5483" y="3876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0" name="Rectangle 255"/>
            <p:cNvSpPr>
              <a:spLocks noChangeArrowheads="1"/>
            </p:cNvSpPr>
            <p:nvPr/>
          </p:nvSpPr>
          <p:spPr bwMode="auto">
            <a:xfrm>
              <a:off x="6472" y="3876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1" name="Rectangle 256"/>
            <p:cNvSpPr>
              <a:spLocks noChangeArrowheads="1"/>
            </p:cNvSpPr>
            <p:nvPr/>
          </p:nvSpPr>
          <p:spPr bwMode="auto">
            <a:xfrm>
              <a:off x="7547" y="3876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2" name="Rectangle 257"/>
            <p:cNvSpPr>
              <a:spLocks noChangeArrowheads="1"/>
            </p:cNvSpPr>
            <p:nvPr/>
          </p:nvSpPr>
          <p:spPr bwMode="auto">
            <a:xfrm>
              <a:off x="8536" y="3876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3" name="Rectangle 258"/>
            <p:cNvSpPr>
              <a:spLocks noChangeArrowheads="1"/>
            </p:cNvSpPr>
            <p:nvPr/>
          </p:nvSpPr>
          <p:spPr bwMode="auto">
            <a:xfrm>
              <a:off x="3483" y="4231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4" name="Rectangle 259"/>
            <p:cNvSpPr>
              <a:spLocks noChangeArrowheads="1"/>
            </p:cNvSpPr>
            <p:nvPr/>
          </p:nvSpPr>
          <p:spPr bwMode="auto">
            <a:xfrm>
              <a:off x="4489" y="4231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5" name="Rectangle 260"/>
            <p:cNvSpPr>
              <a:spLocks noChangeArrowheads="1"/>
            </p:cNvSpPr>
            <p:nvPr/>
          </p:nvSpPr>
          <p:spPr bwMode="auto">
            <a:xfrm>
              <a:off x="5526" y="4231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6" name="Rectangle 261"/>
            <p:cNvSpPr>
              <a:spLocks noChangeArrowheads="1"/>
            </p:cNvSpPr>
            <p:nvPr/>
          </p:nvSpPr>
          <p:spPr bwMode="auto">
            <a:xfrm>
              <a:off x="6515" y="4231"/>
              <a:ext cx="24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7" name="Rectangle 262"/>
            <p:cNvSpPr>
              <a:spLocks noChangeArrowheads="1"/>
            </p:cNvSpPr>
            <p:nvPr/>
          </p:nvSpPr>
          <p:spPr bwMode="auto">
            <a:xfrm>
              <a:off x="7547" y="4231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8" name="Rectangle 263"/>
            <p:cNvSpPr>
              <a:spLocks noChangeArrowheads="1"/>
            </p:cNvSpPr>
            <p:nvPr/>
          </p:nvSpPr>
          <p:spPr bwMode="auto">
            <a:xfrm>
              <a:off x="8536" y="4231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9" name="Rectangle 264"/>
            <p:cNvSpPr>
              <a:spLocks noChangeArrowheads="1"/>
            </p:cNvSpPr>
            <p:nvPr/>
          </p:nvSpPr>
          <p:spPr bwMode="auto">
            <a:xfrm>
              <a:off x="3333" y="4586"/>
              <a:ext cx="36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0" name="Rectangle 265"/>
            <p:cNvSpPr>
              <a:spLocks noChangeArrowheads="1"/>
            </p:cNvSpPr>
            <p:nvPr/>
          </p:nvSpPr>
          <p:spPr bwMode="auto">
            <a:xfrm>
              <a:off x="4435" y="4586"/>
              <a:ext cx="45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1" name="Rectangle 266"/>
            <p:cNvSpPr>
              <a:spLocks noChangeArrowheads="1"/>
            </p:cNvSpPr>
            <p:nvPr/>
          </p:nvSpPr>
          <p:spPr bwMode="auto">
            <a:xfrm>
              <a:off x="5316" y="4586"/>
              <a:ext cx="37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455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2" name="Rectangle 267"/>
            <p:cNvSpPr>
              <a:spLocks noChangeArrowheads="1"/>
            </p:cNvSpPr>
            <p:nvPr/>
          </p:nvSpPr>
          <p:spPr bwMode="auto">
            <a:xfrm>
              <a:off x="5612" y="4586"/>
              <a:ext cx="36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3" name="Rectangle 268"/>
            <p:cNvSpPr>
              <a:spLocks noChangeArrowheads="1"/>
            </p:cNvSpPr>
            <p:nvPr/>
          </p:nvSpPr>
          <p:spPr bwMode="auto">
            <a:xfrm>
              <a:off x="6472" y="4586"/>
              <a:ext cx="33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451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4" name="Rectangle 269"/>
            <p:cNvSpPr>
              <a:spLocks noChangeArrowheads="1"/>
            </p:cNvSpPr>
            <p:nvPr/>
          </p:nvSpPr>
          <p:spPr bwMode="auto">
            <a:xfrm>
              <a:off x="7547" y="4586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5" name="Rectangle 270"/>
            <p:cNvSpPr>
              <a:spLocks noChangeArrowheads="1"/>
            </p:cNvSpPr>
            <p:nvPr/>
          </p:nvSpPr>
          <p:spPr bwMode="auto">
            <a:xfrm>
              <a:off x="8536" y="4586"/>
              <a:ext cx="1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6" name="Rectangle 271"/>
            <p:cNvSpPr>
              <a:spLocks noChangeArrowheads="1"/>
            </p:cNvSpPr>
            <p:nvPr/>
          </p:nvSpPr>
          <p:spPr bwMode="auto">
            <a:xfrm>
              <a:off x="6311" y="4951"/>
              <a:ext cx="44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7" name="Rectangle 272"/>
            <p:cNvSpPr>
              <a:spLocks noChangeArrowheads="1"/>
            </p:cNvSpPr>
            <p:nvPr/>
          </p:nvSpPr>
          <p:spPr bwMode="auto">
            <a:xfrm>
              <a:off x="3161" y="1769"/>
              <a:ext cx="163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更新時間：2022/12/16 14:00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8" name="Rectangle 273"/>
            <p:cNvSpPr>
              <a:spLocks noChangeArrowheads="1"/>
            </p:cNvSpPr>
            <p:nvPr/>
          </p:nvSpPr>
          <p:spPr bwMode="auto">
            <a:xfrm>
              <a:off x="8036" y="4946"/>
              <a:ext cx="16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9" name="Line 274"/>
            <p:cNvSpPr>
              <a:spLocks noChangeShapeType="1"/>
            </p:cNvSpPr>
            <p:nvPr/>
          </p:nvSpPr>
          <p:spPr bwMode="auto">
            <a:xfrm>
              <a:off x="3139" y="1979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0" name="Rectangle 275"/>
            <p:cNvSpPr>
              <a:spLocks noChangeArrowheads="1"/>
            </p:cNvSpPr>
            <p:nvPr/>
          </p:nvSpPr>
          <p:spPr bwMode="auto">
            <a:xfrm>
              <a:off x="3139" y="1979"/>
              <a:ext cx="394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1" name="Line 276"/>
            <p:cNvSpPr>
              <a:spLocks noChangeShapeType="1"/>
            </p:cNvSpPr>
            <p:nvPr/>
          </p:nvSpPr>
          <p:spPr bwMode="auto">
            <a:xfrm>
              <a:off x="3139" y="2371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2" name="Rectangle 277"/>
            <p:cNvSpPr>
              <a:spLocks noChangeArrowheads="1"/>
            </p:cNvSpPr>
            <p:nvPr/>
          </p:nvSpPr>
          <p:spPr bwMode="auto">
            <a:xfrm>
              <a:off x="3139" y="2371"/>
              <a:ext cx="394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3" name="Line 278"/>
            <p:cNvSpPr>
              <a:spLocks noChangeShapeType="1"/>
            </p:cNvSpPr>
            <p:nvPr/>
          </p:nvSpPr>
          <p:spPr bwMode="auto">
            <a:xfrm>
              <a:off x="3139" y="2726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4" name="Rectangle 279"/>
            <p:cNvSpPr>
              <a:spLocks noChangeArrowheads="1"/>
            </p:cNvSpPr>
            <p:nvPr/>
          </p:nvSpPr>
          <p:spPr bwMode="auto">
            <a:xfrm>
              <a:off x="3139" y="2726"/>
              <a:ext cx="394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5" name="Line 280"/>
            <p:cNvSpPr>
              <a:spLocks noChangeShapeType="1"/>
            </p:cNvSpPr>
            <p:nvPr/>
          </p:nvSpPr>
          <p:spPr bwMode="auto">
            <a:xfrm>
              <a:off x="3139" y="3081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6" name="Rectangle 281"/>
            <p:cNvSpPr>
              <a:spLocks noChangeArrowheads="1"/>
            </p:cNvSpPr>
            <p:nvPr/>
          </p:nvSpPr>
          <p:spPr bwMode="auto">
            <a:xfrm>
              <a:off x="3139" y="3081"/>
              <a:ext cx="394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7" name="Line 282"/>
            <p:cNvSpPr>
              <a:spLocks noChangeShapeType="1"/>
            </p:cNvSpPr>
            <p:nvPr/>
          </p:nvSpPr>
          <p:spPr bwMode="auto">
            <a:xfrm>
              <a:off x="3139" y="3436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8" name="Rectangle 283"/>
            <p:cNvSpPr>
              <a:spLocks noChangeArrowheads="1"/>
            </p:cNvSpPr>
            <p:nvPr/>
          </p:nvSpPr>
          <p:spPr bwMode="auto">
            <a:xfrm>
              <a:off x="3139" y="3436"/>
              <a:ext cx="394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9" name="Line 284"/>
            <p:cNvSpPr>
              <a:spLocks noChangeShapeType="1"/>
            </p:cNvSpPr>
            <p:nvPr/>
          </p:nvSpPr>
          <p:spPr bwMode="auto">
            <a:xfrm>
              <a:off x="3139" y="3790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0" name="Rectangle 285"/>
            <p:cNvSpPr>
              <a:spLocks noChangeArrowheads="1"/>
            </p:cNvSpPr>
            <p:nvPr/>
          </p:nvSpPr>
          <p:spPr bwMode="auto">
            <a:xfrm>
              <a:off x="3139" y="3790"/>
              <a:ext cx="394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1" name="Line 286"/>
            <p:cNvSpPr>
              <a:spLocks noChangeShapeType="1"/>
            </p:cNvSpPr>
            <p:nvPr/>
          </p:nvSpPr>
          <p:spPr bwMode="auto">
            <a:xfrm>
              <a:off x="3139" y="4145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2" name="Rectangle 287"/>
            <p:cNvSpPr>
              <a:spLocks noChangeArrowheads="1"/>
            </p:cNvSpPr>
            <p:nvPr/>
          </p:nvSpPr>
          <p:spPr bwMode="auto">
            <a:xfrm>
              <a:off x="3139" y="4145"/>
              <a:ext cx="394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3" name="Line 288"/>
            <p:cNvSpPr>
              <a:spLocks noChangeShapeType="1"/>
            </p:cNvSpPr>
            <p:nvPr/>
          </p:nvSpPr>
          <p:spPr bwMode="auto">
            <a:xfrm>
              <a:off x="3139" y="4500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4" name="Rectangle 289"/>
            <p:cNvSpPr>
              <a:spLocks noChangeArrowheads="1"/>
            </p:cNvSpPr>
            <p:nvPr/>
          </p:nvSpPr>
          <p:spPr bwMode="auto">
            <a:xfrm>
              <a:off x="3139" y="4500"/>
              <a:ext cx="394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5" name="Line 290"/>
            <p:cNvSpPr>
              <a:spLocks noChangeShapeType="1"/>
            </p:cNvSpPr>
            <p:nvPr/>
          </p:nvSpPr>
          <p:spPr bwMode="auto">
            <a:xfrm>
              <a:off x="3139" y="4854"/>
              <a:ext cx="394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6" name="Rectangle 291"/>
            <p:cNvSpPr>
              <a:spLocks noChangeArrowheads="1"/>
            </p:cNvSpPr>
            <p:nvPr/>
          </p:nvSpPr>
          <p:spPr bwMode="auto">
            <a:xfrm>
              <a:off x="3139" y="4854"/>
              <a:ext cx="394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7" name="Line 292"/>
            <p:cNvSpPr>
              <a:spLocks noChangeShapeType="1"/>
            </p:cNvSpPr>
            <p:nvPr/>
          </p:nvSpPr>
          <p:spPr bwMode="auto">
            <a:xfrm>
              <a:off x="3134" y="1979"/>
              <a:ext cx="0" cy="28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8" name="Rectangle 293"/>
            <p:cNvSpPr>
              <a:spLocks noChangeArrowheads="1"/>
            </p:cNvSpPr>
            <p:nvPr/>
          </p:nvSpPr>
          <p:spPr bwMode="auto">
            <a:xfrm>
              <a:off x="3134" y="1979"/>
              <a:ext cx="5" cy="28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9" name="Line 294"/>
            <p:cNvSpPr>
              <a:spLocks noChangeShapeType="1"/>
            </p:cNvSpPr>
            <p:nvPr/>
          </p:nvSpPr>
          <p:spPr bwMode="auto">
            <a:xfrm>
              <a:off x="4123" y="1984"/>
              <a:ext cx="0" cy="28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0" name="Rectangle 295"/>
            <p:cNvSpPr>
              <a:spLocks noChangeArrowheads="1"/>
            </p:cNvSpPr>
            <p:nvPr/>
          </p:nvSpPr>
          <p:spPr bwMode="auto">
            <a:xfrm>
              <a:off x="4123" y="1984"/>
              <a:ext cx="5" cy="28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1" name="Line 296"/>
            <p:cNvSpPr>
              <a:spLocks noChangeShapeType="1"/>
            </p:cNvSpPr>
            <p:nvPr/>
          </p:nvSpPr>
          <p:spPr bwMode="auto">
            <a:xfrm>
              <a:off x="5112" y="1984"/>
              <a:ext cx="0" cy="28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2" name="Rectangle 297"/>
            <p:cNvSpPr>
              <a:spLocks noChangeArrowheads="1"/>
            </p:cNvSpPr>
            <p:nvPr/>
          </p:nvSpPr>
          <p:spPr bwMode="auto">
            <a:xfrm>
              <a:off x="5112" y="1984"/>
              <a:ext cx="6" cy="28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3" name="Line 298"/>
            <p:cNvSpPr>
              <a:spLocks noChangeShapeType="1"/>
            </p:cNvSpPr>
            <p:nvPr/>
          </p:nvSpPr>
          <p:spPr bwMode="auto">
            <a:xfrm>
              <a:off x="6101" y="1984"/>
              <a:ext cx="0" cy="28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4" name="Rectangle 299"/>
            <p:cNvSpPr>
              <a:spLocks noChangeArrowheads="1"/>
            </p:cNvSpPr>
            <p:nvPr/>
          </p:nvSpPr>
          <p:spPr bwMode="auto">
            <a:xfrm>
              <a:off x="6101" y="1984"/>
              <a:ext cx="6" cy="28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5" name="Rectangle 300"/>
            <p:cNvSpPr>
              <a:spLocks noChangeArrowheads="1"/>
            </p:cNvSpPr>
            <p:nvPr/>
          </p:nvSpPr>
          <p:spPr bwMode="auto">
            <a:xfrm>
              <a:off x="7085" y="1974"/>
              <a:ext cx="16" cy="28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6" name="Line 301"/>
            <p:cNvSpPr>
              <a:spLocks noChangeShapeType="1"/>
            </p:cNvSpPr>
            <p:nvPr/>
          </p:nvSpPr>
          <p:spPr bwMode="auto">
            <a:xfrm>
              <a:off x="8079" y="1990"/>
              <a:ext cx="0" cy="28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7" name="Rectangle 302"/>
            <p:cNvSpPr>
              <a:spLocks noChangeArrowheads="1"/>
            </p:cNvSpPr>
            <p:nvPr/>
          </p:nvSpPr>
          <p:spPr bwMode="auto">
            <a:xfrm>
              <a:off x="8079" y="1990"/>
              <a:ext cx="6" cy="28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8" name="Rectangle 303"/>
            <p:cNvSpPr>
              <a:spLocks noChangeArrowheads="1"/>
            </p:cNvSpPr>
            <p:nvPr/>
          </p:nvSpPr>
          <p:spPr bwMode="auto">
            <a:xfrm>
              <a:off x="9063" y="1990"/>
              <a:ext cx="16" cy="2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9" name="Rectangle 304"/>
            <p:cNvSpPr>
              <a:spLocks noChangeArrowheads="1"/>
            </p:cNvSpPr>
            <p:nvPr/>
          </p:nvSpPr>
          <p:spPr bwMode="auto">
            <a:xfrm>
              <a:off x="7101" y="1974"/>
              <a:ext cx="197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0" name="Line 305"/>
            <p:cNvSpPr>
              <a:spLocks noChangeShapeType="1"/>
            </p:cNvSpPr>
            <p:nvPr/>
          </p:nvSpPr>
          <p:spPr bwMode="auto">
            <a:xfrm>
              <a:off x="7101" y="2371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1" name="Rectangle 306"/>
            <p:cNvSpPr>
              <a:spLocks noChangeArrowheads="1"/>
            </p:cNvSpPr>
            <p:nvPr/>
          </p:nvSpPr>
          <p:spPr bwMode="auto">
            <a:xfrm>
              <a:off x="7101" y="2371"/>
              <a:ext cx="19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2" name="Line 307"/>
            <p:cNvSpPr>
              <a:spLocks noChangeShapeType="1"/>
            </p:cNvSpPr>
            <p:nvPr/>
          </p:nvSpPr>
          <p:spPr bwMode="auto">
            <a:xfrm>
              <a:off x="7101" y="2726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3" name="Rectangle 308"/>
            <p:cNvSpPr>
              <a:spLocks noChangeArrowheads="1"/>
            </p:cNvSpPr>
            <p:nvPr/>
          </p:nvSpPr>
          <p:spPr bwMode="auto">
            <a:xfrm>
              <a:off x="7101" y="2726"/>
              <a:ext cx="19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4" name="Line 309"/>
            <p:cNvSpPr>
              <a:spLocks noChangeShapeType="1"/>
            </p:cNvSpPr>
            <p:nvPr/>
          </p:nvSpPr>
          <p:spPr bwMode="auto">
            <a:xfrm>
              <a:off x="7101" y="3081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5" name="Rectangle 310"/>
            <p:cNvSpPr>
              <a:spLocks noChangeArrowheads="1"/>
            </p:cNvSpPr>
            <p:nvPr/>
          </p:nvSpPr>
          <p:spPr bwMode="auto">
            <a:xfrm>
              <a:off x="7101" y="3081"/>
              <a:ext cx="19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6" name="Line 311"/>
            <p:cNvSpPr>
              <a:spLocks noChangeShapeType="1"/>
            </p:cNvSpPr>
            <p:nvPr/>
          </p:nvSpPr>
          <p:spPr bwMode="auto">
            <a:xfrm>
              <a:off x="7101" y="3436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7" name="Rectangle 312"/>
            <p:cNvSpPr>
              <a:spLocks noChangeArrowheads="1"/>
            </p:cNvSpPr>
            <p:nvPr/>
          </p:nvSpPr>
          <p:spPr bwMode="auto">
            <a:xfrm>
              <a:off x="7101" y="3436"/>
              <a:ext cx="19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8" name="Line 313"/>
            <p:cNvSpPr>
              <a:spLocks noChangeShapeType="1"/>
            </p:cNvSpPr>
            <p:nvPr/>
          </p:nvSpPr>
          <p:spPr bwMode="auto">
            <a:xfrm>
              <a:off x="7101" y="3790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9" name="Rectangle 314"/>
            <p:cNvSpPr>
              <a:spLocks noChangeArrowheads="1"/>
            </p:cNvSpPr>
            <p:nvPr/>
          </p:nvSpPr>
          <p:spPr bwMode="auto">
            <a:xfrm>
              <a:off x="7101" y="3790"/>
              <a:ext cx="19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0" name="Line 315"/>
            <p:cNvSpPr>
              <a:spLocks noChangeShapeType="1"/>
            </p:cNvSpPr>
            <p:nvPr/>
          </p:nvSpPr>
          <p:spPr bwMode="auto">
            <a:xfrm>
              <a:off x="7101" y="4145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1" name="Rectangle 316"/>
            <p:cNvSpPr>
              <a:spLocks noChangeArrowheads="1"/>
            </p:cNvSpPr>
            <p:nvPr/>
          </p:nvSpPr>
          <p:spPr bwMode="auto">
            <a:xfrm>
              <a:off x="7101" y="4145"/>
              <a:ext cx="19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2" name="Line 317"/>
            <p:cNvSpPr>
              <a:spLocks noChangeShapeType="1"/>
            </p:cNvSpPr>
            <p:nvPr/>
          </p:nvSpPr>
          <p:spPr bwMode="auto">
            <a:xfrm>
              <a:off x="7101" y="4500"/>
              <a:ext cx="196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3" name="Rectangle 318"/>
            <p:cNvSpPr>
              <a:spLocks noChangeArrowheads="1"/>
            </p:cNvSpPr>
            <p:nvPr/>
          </p:nvSpPr>
          <p:spPr bwMode="auto">
            <a:xfrm>
              <a:off x="7101" y="4500"/>
              <a:ext cx="19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4" name="Rectangle 319"/>
            <p:cNvSpPr>
              <a:spLocks noChangeArrowheads="1"/>
            </p:cNvSpPr>
            <p:nvPr/>
          </p:nvSpPr>
          <p:spPr bwMode="auto">
            <a:xfrm>
              <a:off x="7101" y="4849"/>
              <a:ext cx="197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2022-12-18T11:31:51Z</dcterms:modified>
  <cp:category/>
</cp:coreProperties>
</file>