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dPt>
            <c:idx val="259"/>
            <c:spPr>
              <a:solidFill>
                <a:srgbClr val="A3B5A4"/>
              </a:solidFill>
            </c:spPr>
          </c:dPt>
          <c:dPt>
            <c:idx val="260"/>
            <c:spPr>
              <a:solidFill>
                <a:srgbClr val="A3B5A4"/>
              </a:solidFill>
            </c:spPr>
          </c:dPt>
          <c:dPt>
            <c:idx val="261"/>
            <c:spPr>
              <a:solidFill>
                <a:srgbClr val="A3B5A4"/>
              </a:solidFill>
            </c:spPr>
          </c:dPt>
          <c:dPt>
            <c:idx val="262"/>
            <c:spPr>
              <a:solidFill>
                <a:srgbClr val="A3B5A4"/>
              </a:solidFill>
            </c:spPr>
          </c:dPt>
          <c:dPt>
            <c:idx val="263"/>
            <c:spPr>
              <a:solidFill>
                <a:srgbClr val="A3B5A4"/>
              </a:solidFill>
            </c:spPr>
          </c:dPt>
          <c:dPt>
            <c:idx val="264"/>
            <c:spPr>
              <a:solidFill>
                <a:srgbClr val="A3B5A4"/>
              </a:solidFill>
            </c:spPr>
          </c:dPt>
          <c:dPt>
            <c:idx val="265"/>
            <c:spPr>
              <a:solidFill>
                <a:srgbClr val="A3B5A4"/>
              </a:solidFill>
            </c:spPr>
          </c:dPt>
          <c:dPt>
            <c:idx val="266"/>
            <c:spPr>
              <a:solidFill>
                <a:srgbClr val="A3B5A4"/>
              </a:solidFill>
            </c:spPr>
          </c:dPt>
          <c:dPt>
            <c:idx val="267"/>
            <c:spPr>
              <a:solidFill>
                <a:srgbClr val="A3B5A4"/>
              </a:solidFill>
            </c:spPr>
          </c:dPt>
          <c:dPt>
            <c:idx val="268"/>
            <c:spPr>
              <a:solidFill>
                <a:srgbClr val="A3B5A4"/>
              </a:solidFill>
            </c:spPr>
          </c:dPt>
          <c:dPt>
            <c:idx val="269"/>
            <c:spPr>
              <a:solidFill>
                <a:srgbClr val="A3B5A4"/>
              </a:solidFill>
            </c:spPr>
          </c:dPt>
          <c:dPt>
            <c:idx val="270"/>
            <c:spPr>
              <a:solidFill>
                <a:srgbClr val="A3B5A4"/>
              </a:solidFill>
            </c:spPr>
          </c:dPt>
          <c:dPt>
            <c:idx val="271"/>
            <c:spPr>
              <a:solidFill>
                <a:srgbClr val="A3B5A4"/>
              </a:solidFill>
            </c:spPr>
          </c:dPt>
          <c:dPt>
            <c:idx val="272"/>
            <c:spPr>
              <a:solidFill>
                <a:srgbClr val="A3B5A4"/>
              </a:solidFill>
            </c:spPr>
          </c:dPt>
          <c:dPt>
            <c:idx val="273"/>
            <c:spPr>
              <a:solidFill>
                <a:srgbClr val="A3B5A4"/>
              </a:solidFill>
            </c:spPr>
          </c:dPt>
          <c:dPt>
            <c:idx val="274"/>
            <c:spPr>
              <a:solidFill>
                <a:srgbClr val="A3B5A4"/>
              </a:solidFill>
            </c:spPr>
          </c:dPt>
          <c:dPt>
            <c:idx val="275"/>
            <c:spPr>
              <a:solidFill>
                <a:srgbClr val="A3B5A4"/>
              </a:solidFill>
            </c:spPr>
          </c:dPt>
          <c:dPt>
            <c:idx val="276"/>
            <c:spPr>
              <a:solidFill>
                <a:srgbClr val="A3B5A4"/>
              </a:solidFill>
            </c:spPr>
          </c:dPt>
          <c:dPt>
            <c:idx val="277"/>
            <c:spPr>
              <a:solidFill>
                <a:srgbClr val="A3B5A4"/>
              </a:solidFill>
            </c:spPr>
          </c:dPt>
          <c:dPt>
            <c:idx val="278"/>
            <c:spPr>
              <a:solidFill>
                <a:srgbClr val="A3B5A4"/>
              </a:solidFill>
            </c:spPr>
          </c:dPt>
          <c:dPt>
            <c:idx val="279"/>
            <c:spPr>
              <a:solidFill>
                <a:srgbClr val="A3B5A4"/>
              </a:solidFill>
            </c:spPr>
          </c:dPt>
          <c:dPt>
            <c:idx val="280"/>
            <c:spPr>
              <a:solidFill>
                <a:srgbClr val="A3B5A4"/>
              </a:solidFill>
            </c:spPr>
          </c:dPt>
          <c:dPt>
            <c:idx val="281"/>
            <c:spPr>
              <a:solidFill>
                <a:srgbClr val="A3B5A4"/>
              </a:solidFill>
            </c:spPr>
          </c:dPt>
          <c:dPt>
            <c:idx val="282"/>
            <c:spPr>
              <a:solidFill>
                <a:srgbClr val="A3B5A4"/>
              </a:solidFill>
            </c:spPr>
          </c:dPt>
          <c:dPt>
            <c:idx val="283"/>
            <c:spPr>
              <a:solidFill>
                <a:srgbClr val="A3B5A4"/>
              </a:solidFill>
            </c:spPr>
          </c:dPt>
          <c:dPt>
            <c:idx val="284"/>
            <c:spPr>
              <a:solidFill>
                <a:srgbClr val="A3B5A4"/>
              </a:solidFill>
            </c:spPr>
          </c:dPt>
          <c:dPt>
            <c:idx val="285"/>
            <c:spPr>
              <a:solidFill>
                <a:srgbClr val="A3B5A4"/>
              </a:solidFill>
            </c:spPr>
          </c:dPt>
          <c:dPt>
            <c:idx val="286"/>
            <c:spPr>
              <a:solidFill>
                <a:srgbClr val="A3B5A4"/>
              </a:solidFill>
            </c:spPr>
          </c:dPt>
          <c:dPt>
            <c:idx val="287"/>
            <c:spPr>
              <a:solidFill>
                <a:srgbClr val="A3B5A4"/>
              </a:solidFill>
            </c:spPr>
          </c:dPt>
          <c:dPt>
            <c:idx val="288"/>
            <c:spPr>
              <a:solidFill>
                <a:srgbClr val="A3B5A4"/>
              </a:solidFill>
            </c:spPr>
          </c:dPt>
          <c:dPt>
            <c:idx val="289"/>
            <c:spPr>
              <a:solidFill>
                <a:srgbClr val="A3B5A4"/>
              </a:solidFill>
            </c:spPr>
          </c:dPt>
          <c:dPt>
            <c:idx val="290"/>
            <c:spPr>
              <a:solidFill>
                <a:srgbClr val="A3B5A4"/>
              </a:solidFill>
            </c:spPr>
          </c:dPt>
          <c:dPt>
            <c:idx val="291"/>
            <c:spPr>
              <a:solidFill>
                <a:srgbClr val="A3B5A4"/>
              </a:solidFill>
            </c:spPr>
          </c:dPt>
          <c:dPt>
            <c:idx val="292"/>
            <c:spPr>
              <a:solidFill>
                <a:srgbClr val="A3B5A4"/>
              </a:solidFill>
            </c:spPr>
          </c:dPt>
          <c:dPt>
            <c:idx val="293"/>
            <c:spPr>
              <a:solidFill>
                <a:srgbClr val="A3B5A4"/>
              </a:solidFill>
            </c:spPr>
          </c:dPt>
          <c:dPt>
            <c:idx val="294"/>
            <c:spPr>
              <a:solidFill>
                <a:srgbClr val="A3B5A4"/>
              </a:solidFill>
            </c:spPr>
          </c:dPt>
          <c:dPt>
            <c:idx val="295"/>
            <c:spPr>
              <a:solidFill>
                <a:srgbClr val="A3B5A4"/>
              </a:solidFill>
            </c:spPr>
          </c:dPt>
          <c:dPt>
            <c:idx val="296"/>
            <c:spPr>
              <a:solidFill>
                <a:srgbClr val="A3B5A4"/>
              </a:solidFill>
            </c:spPr>
          </c:dPt>
          <c:dPt>
            <c:idx val="297"/>
            <c:spPr>
              <a:solidFill>
                <a:srgbClr val="A3B5A4"/>
              </a:solidFill>
            </c:spPr>
          </c:dPt>
          <c:dPt>
            <c:idx val="298"/>
            <c:spPr>
              <a:solidFill>
                <a:srgbClr val="A3B5A4"/>
              </a:solidFill>
            </c:spPr>
          </c:dPt>
          <c:dPt>
            <c:idx val="299"/>
            <c:spPr>
              <a:solidFill>
                <a:srgbClr val="A3B5A4"/>
              </a:solidFill>
            </c:spPr>
          </c:dPt>
          <c:dPt>
            <c:idx val="300"/>
            <c:spPr>
              <a:solidFill>
                <a:srgbClr val="A3B5A4"/>
              </a:solidFill>
            </c:spPr>
          </c:dPt>
          <c:dPt>
            <c:idx val="301"/>
            <c:spPr>
              <a:solidFill>
                <a:srgbClr val="A3B5A4"/>
              </a:solidFill>
            </c:spPr>
          </c:dPt>
          <c:dPt>
            <c:idx val="302"/>
            <c:spPr>
              <a:solidFill>
                <a:srgbClr val="A3B5A4"/>
              </a:solidFill>
            </c:spPr>
          </c:dPt>
          <c:dPt>
            <c:idx val="303"/>
            <c:spPr>
              <a:solidFill>
                <a:srgbClr val="A3B5A4"/>
              </a:solidFill>
            </c:spPr>
          </c:dPt>
          <c:dPt>
            <c:idx val="304"/>
            <c:spPr>
              <a:solidFill>
                <a:srgbClr val="A3B5A4"/>
              </a:solidFill>
            </c:spPr>
          </c:dPt>
          <c:dPt>
            <c:idx val="305"/>
            <c:spPr>
              <a:solidFill>
                <a:srgbClr val="A3B5A4"/>
              </a:solidFill>
            </c:spPr>
          </c:dPt>
          <c:dPt>
            <c:idx val="306"/>
            <c:spPr>
              <a:solidFill>
                <a:srgbClr val="A3B5A4"/>
              </a:solidFill>
            </c:spPr>
          </c:dPt>
          <c:dPt>
            <c:idx val="307"/>
            <c:spPr>
              <a:solidFill>
                <a:srgbClr val="A3B5A4"/>
              </a:solidFill>
            </c:spPr>
          </c:dPt>
          <c:dPt>
            <c:idx val="308"/>
            <c:spPr>
              <a:solidFill>
                <a:srgbClr val="A3B5A4"/>
              </a:solidFill>
            </c:spPr>
          </c:dPt>
          <c:dPt>
            <c:idx val="309"/>
            <c:spPr>
              <a:solidFill>
                <a:srgbClr val="A3B5A4"/>
              </a:solidFill>
            </c:spPr>
          </c:dPt>
          <c:dPt>
            <c:idx val="310"/>
            <c:spPr>
              <a:solidFill>
                <a:srgbClr val="A3B5A4"/>
              </a:solidFill>
            </c:spPr>
          </c:dPt>
          <c:dPt>
            <c:idx val="311"/>
            <c:spPr>
              <a:solidFill>
                <a:srgbClr val="A3B5A4"/>
              </a:solidFill>
            </c:spPr>
          </c:dPt>
          <c:dPt>
            <c:idx val="312"/>
            <c:spPr>
              <a:solidFill>
                <a:srgbClr val="A3B5A4"/>
              </a:solidFill>
            </c:spPr>
          </c:dPt>
          <c:dPt>
            <c:idx val="313"/>
            <c:spPr>
              <a:solidFill>
                <a:srgbClr val="A3B5A4"/>
              </a:solidFill>
            </c:spPr>
          </c:dPt>
          <c:dPt>
            <c:idx val="314"/>
            <c:spPr>
              <a:solidFill>
                <a:srgbClr val="A3B5A4"/>
              </a:solidFill>
            </c:spPr>
          </c:dPt>
          <c:dPt>
            <c:idx val="315"/>
            <c:spPr>
              <a:solidFill>
                <a:srgbClr val="A3B5A4"/>
              </a:solidFill>
            </c:spPr>
          </c:dPt>
          <c:dPt>
            <c:idx val="316"/>
            <c:spPr>
              <a:solidFill>
                <a:srgbClr val="A3B5A4"/>
              </a:solidFill>
            </c:spPr>
          </c:dPt>
          <c:dPt>
            <c:idx val="317"/>
            <c:spPr>
              <a:solidFill>
                <a:srgbClr val="A3B5A4"/>
              </a:solidFill>
            </c:spPr>
          </c:dPt>
          <c:dPt>
            <c:idx val="318"/>
            <c:spPr>
              <a:solidFill>
                <a:srgbClr val="A3B5A4"/>
              </a:solidFill>
            </c:spPr>
          </c:dPt>
          <c:dPt>
            <c:idx val="319"/>
            <c:spPr>
              <a:solidFill>
                <a:srgbClr val="A3B5A4"/>
              </a:solidFill>
            </c:spPr>
          </c:dPt>
          <c:dPt>
            <c:idx val="320"/>
            <c:spPr>
              <a:solidFill>
                <a:srgbClr val="A3B5A4"/>
              </a:solidFill>
            </c:spPr>
          </c:dPt>
          <c:dPt>
            <c:idx val="321"/>
            <c:spPr>
              <a:solidFill>
                <a:srgbClr val="A3B5A4"/>
              </a:solidFill>
            </c:spPr>
          </c:dPt>
          <c:dPt>
            <c:idx val="322"/>
            <c:spPr>
              <a:solidFill>
                <a:srgbClr val="A3B5A4"/>
              </a:solidFill>
            </c:spPr>
          </c:dPt>
          <c:dPt>
            <c:idx val="323"/>
            <c:spPr>
              <a:solidFill>
                <a:srgbClr val="A3B5A4"/>
              </a:solidFill>
            </c:spPr>
          </c:dPt>
          <c:dPt>
            <c:idx val="324"/>
            <c:spPr>
              <a:solidFill>
                <a:srgbClr val="A3B5A4"/>
              </a:solidFill>
            </c:spPr>
          </c:dPt>
          <c:dPt>
            <c:idx val="325"/>
            <c:spPr>
              <a:solidFill>
                <a:srgbClr val="A3B5A4"/>
              </a:solidFill>
            </c:spPr>
          </c:dPt>
          <c:dPt>
            <c:idx val="326"/>
            <c:spPr>
              <a:solidFill>
                <a:srgbClr val="A3B5A4"/>
              </a:solidFill>
            </c:spPr>
          </c:dPt>
          <c:dPt>
            <c:idx val="327"/>
            <c:spPr>
              <a:solidFill>
                <a:srgbClr val="A3B5A4"/>
              </a:solidFill>
            </c:spPr>
          </c:dPt>
          <c:dPt>
            <c:idx val="328"/>
            <c:spPr>
              <a:solidFill>
                <a:srgbClr val="A3B5A4"/>
              </a:solidFill>
            </c:spPr>
          </c:dPt>
          <c:dPt>
            <c:idx val="329"/>
            <c:spPr>
              <a:solidFill>
                <a:srgbClr val="A3B5A4"/>
              </a:solidFill>
            </c:spPr>
          </c:dPt>
          <c:dPt>
            <c:idx val="330"/>
            <c:spPr>
              <a:solidFill>
                <a:srgbClr val="A3B5A4"/>
              </a:solidFill>
            </c:spPr>
          </c:dPt>
          <c:dPt>
            <c:idx val="331"/>
            <c:spPr>
              <a:solidFill>
                <a:srgbClr val="A3B5A4"/>
              </a:solidFill>
            </c:spPr>
          </c:dPt>
          <c:dPt>
            <c:idx val="332"/>
            <c:spPr>
              <a:solidFill>
                <a:srgbClr val="A3B5A4"/>
              </a:solidFill>
            </c:spPr>
          </c:dPt>
          <c:dPt>
            <c:idx val="333"/>
            <c:spPr>
              <a:solidFill>
                <a:srgbClr val="A3B5A4"/>
              </a:solidFill>
            </c:spPr>
          </c:dPt>
          <c:cat>
            <c:strRef>
              <c:f>Sheet1!$A$2:$A$335</c:f>
              <c:strCache>
                <c:ptCount val="334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</c:strCache>
            </c:strRef>
          </c:cat>
          <c:val>
            <c:numRef>
              <c:f>Sheet1!$B$2:$B$335</c:f>
              <c:numCache>
                <c:formatCode>General</c:formatCode>
                <c:ptCount val="334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15464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12月24日台灣疫情數據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8,681,672              15,075              0.17%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