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cat>
            <c:strRef>
              <c:f>Sheet1!$A$2:$A$336</c:f>
              <c:strCache>
                <c:ptCount val="33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</c:strCache>
            </c:strRef>
          </c:cat>
          <c:val>
            <c:numRef>
              <c:f>Sheet1!$B$2:$B$336</c:f>
              <c:numCache>
                <c:formatCode>General</c:formatCode>
                <c:ptCount val="33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9468928"/>
        <c:axId val="159507584"/>
      </c:barChart>
      <c:catAx>
        <c:axId val="159468928"/>
        <c:scaling>
          <c:orientation val="minMax"/>
        </c:scaling>
        <c:delete val="0"/>
        <c:axPos val="b"/>
        <c:majorTickMark val="out"/>
        <c:minorTickMark val="none"/>
        <c:tickLblPos val="nextTo"/>
        <c:crossAx val="159507584"/>
        <c:crosses val="autoZero"/>
        <c:auto val="1"/>
        <c:lblAlgn val="ctr"/>
        <c:lblOffset val="100"/>
        <c:noMultiLvlLbl val="0"/>
      </c:catAx>
      <c:valAx>
        <c:axId val="159507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46892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12月25日台灣疫情數據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8,699,400              15,099              0.17%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1982707" y="1444394"/>
            <a:ext cx="7257058" cy="4157218"/>
            <a:chOff x="3134" y="1748"/>
            <a:chExt cx="4015" cy="230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3134" y="1748"/>
              <a:ext cx="4015" cy="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134" y="2380"/>
              <a:ext cx="1008" cy="2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134" y="4539"/>
              <a:ext cx="6022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488" y="2086"/>
              <a:ext cx="2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415" y="2086"/>
              <a:ext cx="30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5341" y="2086"/>
              <a:ext cx="38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6344" y="2086"/>
              <a:ext cx="38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7423" y="2086"/>
              <a:ext cx="30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8421" y="1988"/>
              <a:ext cx="30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8295" y="2184"/>
              <a:ext cx="5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488" y="2467"/>
              <a:ext cx="2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551" y="2467"/>
              <a:ext cx="26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5559" y="2467"/>
              <a:ext cx="26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6562" y="2467"/>
              <a:ext cx="26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7609" y="2467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8611" y="2467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488" y="2827"/>
              <a:ext cx="2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551" y="2827"/>
              <a:ext cx="26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5559" y="2827"/>
              <a:ext cx="26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6562" y="2827"/>
              <a:ext cx="26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7609" y="2827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8611" y="2827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488" y="3187"/>
              <a:ext cx="2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507" y="3187"/>
              <a:ext cx="35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5559" y="3187"/>
              <a:ext cx="26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6562" y="3187"/>
              <a:ext cx="26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7609" y="3187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8611" y="3187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33"/>
            <p:cNvSpPr>
              <a:spLocks noChangeArrowheads="1"/>
            </p:cNvSpPr>
            <p:nvPr/>
          </p:nvSpPr>
          <p:spPr bwMode="auto">
            <a:xfrm>
              <a:off x="3488" y="3547"/>
              <a:ext cx="2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5" name="Rectangle 34"/>
            <p:cNvSpPr>
              <a:spLocks noChangeArrowheads="1"/>
            </p:cNvSpPr>
            <p:nvPr/>
          </p:nvSpPr>
          <p:spPr bwMode="auto">
            <a:xfrm>
              <a:off x="4507" y="3547"/>
              <a:ext cx="35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35"/>
            <p:cNvSpPr>
              <a:spLocks noChangeArrowheads="1"/>
            </p:cNvSpPr>
            <p:nvPr/>
          </p:nvSpPr>
          <p:spPr bwMode="auto">
            <a:xfrm>
              <a:off x="5516" y="3547"/>
              <a:ext cx="35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188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36"/>
            <p:cNvSpPr>
              <a:spLocks noChangeArrowheads="1"/>
            </p:cNvSpPr>
            <p:nvPr/>
          </p:nvSpPr>
          <p:spPr bwMode="auto">
            <a:xfrm>
              <a:off x="6513" y="3547"/>
              <a:ext cx="35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184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37"/>
            <p:cNvSpPr>
              <a:spLocks noChangeArrowheads="1"/>
            </p:cNvSpPr>
            <p:nvPr/>
          </p:nvSpPr>
          <p:spPr bwMode="auto">
            <a:xfrm>
              <a:off x="7609" y="3547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8"/>
            <p:cNvSpPr>
              <a:spLocks noChangeArrowheads="1"/>
            </p:cNvSpPr>
            <p:nvPr/>
          </p:nvSpPr>
          <p:spPr bwMode="auto">
            <a:xfrm>
              <a:off x="8611" y="3547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9"/>
            <p:cNvSpPr>
              <a:spLocks noChangeArrowheads="1"/>
            </p:cNvSpPr>
            <p:nvPr/>
          </p:nvSpPr>
          <p:spPr bwMode="auto">
            <a:xfrm>
              <a:off x="3488" y="3906"/>
              <a:ext cx="2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40"/>
            <p:cNvSpPr>
              <a:spLocks noChangeArrowheads="1"/>
            </p:cNvSpPr>
            <p:nvPr/>
          </p:nvSpPr>
          <p:spPr bwMode="auto">
            <a:xfrm>
              <a:off x="4507" y="3906"/>
              <a:ext cx="35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41"/>
            <p:cNvSpPr>
              <a:spLocks noChangeArrowheads="1"/>
            </p:cNvSpPr>
            <p:nvPr/>
          </p:nvSpPr>
          <p:spPr bwMode="auto">
            <a:xfrm>
              <a:off x="5516" y="3906"/>
              <a:ext cx="35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42"/>
            <p:cNvSpPr>
              <a:spLocks noChangeArrowheads="1"/>
            </p:cNvSpPr>
            <p:nvPr/>
          </p:nvSpPr>
          <p:spPr bwMode="auto">
            <a:xfrm>
              <a:off x="6519" y="3906"/>
              <a:ext cx="35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43"/>
            <p:cNvSpPr>
              <a:spLocks noChangeArrowheads="1"/>
            </p:cNvSpPr>
            <p:nvPr/>
          </p:nvSpPr>
          <p:spPr bwMode="auto">
            <a:xfrm>
              <a:off x="7609" y="3906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44"/>
            <p:cNvSpPr>
              <a:spLocks noChangeArrowheads="1"/>
            </p:cNvSpPr>
            <p:nvPr/>
          </p:nvSpPr>
          <p:spPr bwMode="auto">
            <a:xfrm>
              <a:off x="8611" y="3906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45"/>
            <p:cNvSpPr>
              <a:spLocks noChangeArrowheads="1"/>
            </p:cNvSpPr>
            <p:nvPr/>
          </p:nvSpPr>
          <p:spPr bwMode="auto">
            <a:xfrm>
              <a:off x="3488" y="4266"/>
              <a:ext cx="2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46"/>
            <p:cNvSpPr>
              <a:spLocks noChangeArrowheads="1"/>
            </p:cNvSpPr>
            <p:nvPr/>
          </p:nvSpPr>
          <p:spPr bwMode="auto">
            <a:xfrm>
              <a:off x="4507" y="4266"/>
              <a:ext cx="35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47"/>
            <p:cNvSpPr>
              <a:spLocks noChangeArrowheads="1"/>
            </p:cNvSpPr>
            <p:nvPr/>
          </p:nvSpPr>
          <p:spPr bwMode="auto">
            <a:xfrm>
              <a:off x="5559" y="4266"/>
              <a:ext cx="26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8"/>
            <p:cNvSpPr>
              <a:spLocks noChangeArrowheads="1"/>
            </p:cNvSpPr>
            <p:nvPr/>
          </p:nvSpPr>
          <p:spPr bwMode="auto">
            <a:xfrm>
              <a:off x="6562" y="4266"/>
              <a:ext cx="26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9"/>
            <p:cNvSpPr>
              <a:spLocks noChangeArrowheads="1"/>
            </p:cNvSpPr>
            <p:nvPr/>
          </p:nvSpPr>
          <p:spPr bwMode="auto">
            <a:xfrm>
              <a:off x="7609" y="4266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50"/>
            <p:cNvSpPr>
              <a:spLocks noChangeArrowheads="1"/>
            </p:cNvSpPr>
            <p:nvPr/>
          </p:nvSpPr>
          <p:spPr bwMode="auto">
            <a:xfrm>
              <a:off x="8611" y="4266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51"/>
            <p:cNvSpPr>
              <a:spLocks noChangeArrowheads="1"/>
            </p:cNvSpPr>
            <p:nvPr/>
          </p:nvSpPr>
          <p:spPr bwMode="auto">
            <a:xfrm>
              <a:off x="3336" y="4626"/>
              <a:ext cx="38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52"/>
            <p:cNvSpPr>
              <a:spLocks noChangeArrowheads="1"/>
            </p:cNvSpPr>
            <p:nvPr/>
          </p:nvSpPr>
          <p:spPr bwMode="auto">
            <a:xfrm>
              <a:off x="4453" y="4626"/>
              <a:ext cx="48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53"/>
            <p:cNvSpPr>
              <a:spLocks noChangeArrowheads="1"/>
            </p:cNvSpPr>
            <p:nvPr/>
          </p:nvSpPr>
          <p:spPr bwMode="auto">
            <a:xfrm>
              <a:off x="5516" y="4626"/>
              <a:ext cx="35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54"/>
            <p:cNvSpPr>
              <a:spLocks noChangeArrowheads="1"/>
            </p:cNvSpPr>
            <p:nvPr/>
          </p:nvSpPr>
          <p:spPr bwMode="auto">
            <a:xfrm>
              <a:off x="6519" y="4626"/>
              <a:ext cx="35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457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55"/>
            <p:cNvSpPr>
              <a:spLocks noChangeArrowheads="1"/>
            </p:cNvSpPr>
            <p:nvPr/>
          </p:nvSpPr>
          <p:spPr bwMode="auto">
            <a:xfrm>
              <a:off x="7609" y="4626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56"/>
            <p:cNvSpPr>
              <a:spLocks noChangeArrowheads="1"/>
            </p:cNvSpPr>
            <p:nvPr/>
          </p:nvSpPr>
          <p:spPr bwMode="auto">
            <a:xfrm>
              <a:off x="8611" y="4626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57"/>
            <p:cNvSpPr>
              <a:spLocks noChangeArrowheads="1"/>
            </p:cNvSpPr>
            <p:nvPr/>
          </p:nvSpPr>
          <p:spPr bwMode="auto">
            <a:xfrm>
              <a:off x="6355" y="4996"/>
              <a:ext cx="45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8"/>
            <p:cNvSpPr>
              <a:spLocks noChangeArrowheads="1"/>
            </p:cNvSpPr>
            <p:nvPr/>
          </p:nvSpPr>
          <p:spPr bwMode="auto">
            <a:xfrm>
              <a:off x="3161" y="1770"/>
              <a:ext cx="170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更新時間：2022/12/23 14:00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9"/>
            <p:cNvSpPr>
              <a:spLocks noChangeArrowheads="1"/>
            </p:cNvSpPr>
            <p:nvPr/>
          </p:nvSpPr>
          <p:spPr bwMode="auto">
            <a:xfrm>
              <a:off x="8105" y="4991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19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Line 60"/>
            <p:cNvSpPr>
              <a:spLocks noChangeShapeType="1"/>
            </p:cNvSpPr>
            <p:nvPr/>
          </p:nvSpPr>
          <p:spPr bwMode="auto">
            <a:xfrm>
              <a:off x="3139" y="1982"/>
              <a:ext cx="40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3" name="Rectangle 61"/>
            <p:cNvSpPr>
              <a:spLocks noChangeArrowheads="1"/>
            </p:cNvSpPr>
            <p:nvPr/>
          </p:nvSpPr>
          <p:spPr bwMode="auto">
            <a:xfrm>
              <a:off x="3139" y="1982"/>
              <a:ext cx="400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4" name="Line 62"/>
            <p:cNvSpPr>
              <a:spLocks noChangeShapeType="1"/>
            </p:cNvSpPr>
            <p:nvPr/>
          </p:nvSpPr>
          <p:spPr bwMode="auto">
            <a:xfrm>
              <a:off x="3139" y="2380"/>
              <a:ext cx="40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5" name="Rectangle 63"/>
            <p:cNvSpPr>
              <a:spLocks noChangeArrowheads="1"/>
            </p:cNvSpPr>
            <p:nvPr/>
          </p:nvSpPr>
          <p:spPr bwMode="auto">
            <a:xfrm>
              <a:off x="3139" y="2380"/>
              <a:ext cx="400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6" name="Line 64"/>
            <p:cNvSpPr>
              <a:spLocks noChangeShapeType="1"/>
            </p:cNvSpPr>
            <p:nvPr/>
          </p:nvSpPr>
          <p:spPr bwMode="auto">
            <a:xfrm>
              <a:off x="3139" y="2740"/>
              <a:ext cx="40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7" name="Rectangle 65"/>
            <p:cNvSpPr>
              <a:spLocks noChangeArrowheads="1"/>
            </p:cNvSpPr>
            <p:nvPr/>
          </p:nvSpPr>
          <p:spPr bwMode="auto">
            <a:xfrm>
              <a:off x="3139" y="2740"/>
              <a:ext cx="400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Line 66"/>
            <p:cNvSpPr>
              <a:spLocks noChangeShapeType="1"/>
            </p:cNvSpPr>
            <p:nvPr/>
          </p:nvSpPr>
          <p:spPr bwMode="auto">
            <a:xfrm>
              <a:off x="3139" y="3100"/>
              <a:ext cx="40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Rectangle 67"/>
            <p:cNvSpPr>
              <a:spLocks noChangeArrowheads="1"/>
            </p:cNvSpPr>
            <p:nvPr/>
          </p:nvSpPr>
          <p:spPr bwMode="auto">
            <a:xfrm>
              <a:off x="3139" y="3100"/>
              <a:ext cx="400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0" name="Line 68"/>
            <p:cNvSpPr>
              <a:spLocks noChangeShapeType="1"/>
            </p:cNvSpPr>
            <p:nvPr/>
          </p:nvSpPr>
          <p:spPr bwMode="auto">
            <a:xfrm>
              <a:off x="3139" y="3459"/>
              <a:ext cx="40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Rectangle 69"/>
            <p:cNvSpPr>
              <a:spLocks noChangeArrowheads="1"/>
            </p:cNvSpPr>
            <p:nvPr/>
          </p:nvSpPr>
          <p:spPr bwMode="auto">
            <a:xfrm>
              <a:off x="3139" y="3459"/>
              <a:ext cx="400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Line 70"/>
            <p:cNvSpPr>
              <a:spLocks noChangeShapeType="1"/>
            </p:cNvSpPr>
            <p:nvPr/>
          </p:nvSpPr>
          <p:spPr bwMode="auto">
            <a:xfrm>
              <a:off x="3139" y="3819"/>
              <a:ext cx="40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Rectangle 71"/>
            <p:cNvSpPr>
              <a:spLocks noChangeArrowheads="1"/>
            </p:cNvSpPr>
            <p:nvPr/>
          </p:nvSpPr>
          <p:spPr bwMode="auto">
            <a:xfrm>
              <a:off x="3139" y="3819"/>
              <a:ext cx="400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Line 72"/>
            <p:cNvSpPr>
              <a:spLocks noChangeShapeType="1"/>
            </p:cNvSpPr>
            <p:nvPr/>
          </p:nvSpPr>
          <p:spPr bwMode="auto">
            <a:xfrm>
              <a:off x="3139" y="4179"/>
              <a:ext cx="40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Rectangle 73"/>
            <p:cNvSpPr>
              <a:spLocks noChangeArrowheads="1"/>
            </p:cNvSpPr>
            <p:nvPr/>
          </p:nvSpPr>
          <p:spPr bwMode="auto">
            <a:xfrm>
              <a:off x="3139" y="4179"/>
              <a:ext cx="400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Line 74"/>
            <p:cNvSpPr>
              <a:spLocks noChangeShapeType="1"/>
            </p:cNvSpPr>
            <p:nvPr/>
          </p:nvSpPr>
          <p:spPr bwMode="auto">
            <a:xfrm>
              <a:off x="3139" y="4539"/>
              <a:ext cx="40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Rectangle 75"/>
            <p:cNvSpPr>
              <a:spLocks noChangeArrowheads="1"/>
            </p:cNvSpPr>
            <p:nvPr/>
          </p:nvSpPr>
          <p:spPr bwMode="auto">
            <a:xfrm>
              <a:off x="3139" y="4539"/>
              <a:ext cx="400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Line 76"/>
            <p:cNvSpPr>
              <a:spLocks noChangeShapeType="1"/>
            </p:cNvSpPr>
            <p:nvPr/>
          </p:nvSpPr>
          <p:spPr bwMode="auto">
            <a:xfrm>
              <a:off x="3139" y="4898"/>
              <a:ext cx="40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Rectangle 77"/>
            <p:cNvSpPr>
              <a:spLocks noChangeArrowheads="1"/>
            </p:cNvSpPr>
            <p:nvPr/>
          </p:nvSpPr>
          <p:spPr bwMode="auto">
            <a:xfrm>
              <a:off x="3139" y="4898"/>
              <a:ext cx="400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Line 78"/>
            <p:cNvSpPr>
              <a:spLocks noChangeShapeType="1"/>
            </p:cNvSpPr>
            <p:nvPr/>
          </p:nvSpPr>
          <p:spPr bwMode="auto">
            <a:xfrm>
              <a:off x="3134" y="1982"/>
              <a:ext cx="0" cy="29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Rectangle 79"/>
            <p:cNvSpPr>
              <a:spLocks noChangeArrowheads="1"/>
            </p:cNvSpPr>
            <p:nvPr/>
          </p:nvSpPr>
          <p:spPr bwMode="auto">
            <a:xfrm>
              <a:off x="3134" y="1982"/>
              <a:ext cx="5" cy="29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Line 80"/>
            <p:cNvSpPr>
              <a:spLocks noChangeShapeType="1"/>
            </p:cNvSpPr>
            <p:nvPr/>
          </p:nvSpPr>
          <p:spPr bwMode="auto">
            <a:xfrm>
              <a:off x="4137" y="1988"/>
              <a:ext cx="0" cy="29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Rectangle 81"/>
            <p:cNvSpPr>
              <a:spLocks noChangeArrowheads="1"/>
            </p:cNvSpPr>
            <p:nvPr/>
          </p:nvSpPr>
          <p:spPr bwMode="auto">
            <a:xfrm>
              <a:off x="4137" y="1988"/>
              <a:ext cx="5" cy="29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Line 82"/>
            <p:cNvSpPr>
              <a:spLocks noChangeShapeType="1"/>
            </p:cNvSpPr>
            <p:nvPr/>
          </p:nvSpPr>
          <p:spPr bwMode="auto">
            <a:xfrm>
              <a:off x="5140" y="1988"/>
              <a:ext cx="0" cy="29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Rectangle 83"/>
            <p:cNvSpPr>
              <a:spLocks noChangeArrowheads="1"/>
            </p:cNvSpPr>
            <p:nvPr/>
          </p:nvSpPr>
          <p:spPr bwMode="auto">
            <a:xfrm>
              <a:off x="5140" y="1988"/>
              <a:ext cx="5" cy="29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Line 84"/>
            <p:cNvSpPr>
              <a:spLocks noChangeShapeType="1"/>
            </p:cNvSpPr>
            <p:nvPr/>
          </p:nvSpPr>
          <p:spPr bwMode="auto">
            <a:xfrm>
              <a:off x="6142" y="1988"/>
              <a:ext cx="0" cy="29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Rectangle 85"/>
            <p:cNvSpPr>
              <a:spLocks noChangeArrowheads="1"/>
            </p:cNvSpPr>
            <p:nvPr/>
          </p:nvSpPr>
          <p:spPr bwMode="auto">
            <a:xfrm>
              <a:off x="6142" y="1988"/>
              <a:ext cx="6" cy="29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Rectangle 86"/>
            <p:cNvSpPr>
              <a:spLocks noChangeArrowheads="1"/>
            </p:cNvSpPr>
            <p:nvPr/>
          </p:nvSpPr>
          <p:spPr bwMode="auto">
            <a:xfrm>
              <a:off x="7140" y="1977"/>
              <a:ext cx="16" cy="29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Line 87"/>
            <p:cNvSpPr>
              <a:spLocks noChangeShapeType="1"/>
            </p:cNvSpPr>
            <p:nvPr/>
          </p:nvSpPr>
          <p:spPr bwMode="auto">
            <a:xfrm>
              <a:off x="8148" y="1993"/>
              <a:ext cx="0" cy="29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Rectangle 88"/>
            <p:cNvSpPr>
              <a:spLocks noChangeArrowheads="1"/>
            </p:cNvSpPr>
            <p:nvPr/>
          </p:nvSpPr>
          <p:spPr bwMode="auto">
            <a:xfrm>
              <a:off x="8148" y="1993"/>
              <a:ext cx="6" cy="2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Rectangle 89"/>
            <p:cNvSpPr>
              <a:spLocks noChangeArrowheads="1"/>
            </p:cNvSpPr>
            <p:nvPr/>
          </p:nvSpPr>
          <p:spPr bwMode="auto">
            <a:xfrm>
              <a:off x="9146" y="1993"/>
              <a:ext cx="16" cy="29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Rectangle 90"/>
            <p:cNvSpPr>
              <a:spLocks noChangeArrowheads="1"/>
            </p:cNvSpPr>
            <p:nvPr/>
          </p:nvSpPr>
          <p:spPr bwMode="auto">
            <a:xfrm>
              <a:off x="7156" y="1977"/>
              <a:ext cx="2006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Line 91"/>
            <p:cNvSpPr>
              <a:spLocks noChangeShapeType="1"/>
            </p:cNvSpPr>
            <p:nvPr/>
          </p:nvSpPr>
          <p:spPr bwMode="auto">
            <a:xfrm>
              <a:off x="7156" y="2380"/>
              <a:ext cx="19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Rectangle 92"/>
            <p:cNvSpPr>
              <a:spLocks noChangeArrowheads="1"/>
            </p:cNvSpPr>
            <p:nvPr/>
          </p:nvSpPr>
          <p:spPr bwMode="auto">
            <a:xfrm>
              <a:off x="7156" y="2380"/>
              <a:ext cx="199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Line 93"/>
            <p:cNvSpPr>
              <a:spLocks noChangeShapeType="1"/>
            </p:cNvSpPr>
            <p:nvPr/>
          </p:nvSpPr>
          <p:spPr bwMode="auto">
            <a:xfrm>
              <a:off x="7156" y="2740"/>
              <a:ext cx="19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Rectangle 94"/>
            <p:cNvSpPr>
              <a:spLocks noChangeArrowheads="1"/>
            </p:cNvSpPr>
            <p:nvPr/>
          </p:nvSpPr>
          <p:spPr bwMode="auto">
            <a:xfrm>
              <a:off x="7156" y="2740"/>
              <a:ext cx="199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Line 95"/>
            <p:cNvSpPr>
              <a:spLocks noChangeShapeType="1"/>
            </p:cNvSpPr>
            <p:nvPr/>
          </p:nvSpPr>
          <p:spPr bwMode="auto">
            <a:xfrm>
              <a:off x="7156" y="3100"/>
              <a:ext cx="19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Rectangle 96"/>
            <p:cNvSpPr>
              <a:spLocks noChangeArrowheads="1"/>
            </p:cNvSpPr>
            <p:nvPr/>
          </p:nvSpPr>
          <p:spPr bwMode="auto">
            <a:xfrm>
              <a:off x="7156" y="3100"/>
              <a:ext cx="199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Line 97"/>
            <p:cNvSpPr>
              <a:spLocks noChangeShapeType="1"/>
            </p:cNvSpPr>
            <p:nvPr/>
          </p:nvSpPr>
          <p:spPr bwMode="auto">
            <a:xfrm>
              <a:off x="7156" y="3459"/>
              <a:ext cx="19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Rectangle 98"/>
            <p:cNvSpPr>
              <a:spLocks noChangeArrowheads="1"/>
            </p:cNvSpPr>
            <p:nvPr/>
          </p:nvSpPr>
          <p:spPr bwMode="auto">
            <a:xfrm>
              <a:off x="7156" y="3459"/>
              <a:ext cx="199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Line 99"/>
            <p:cNvSpPr>
              <a:spLocks noChangeShapeType="1"/>
            </p:cNvSpPr>
            <p:nvPr/>
          </p:nvSpPr>
          <p:spPr bwMode="auto">
            <a:xfrm>
              <a:off x="7156" y="3819"/>
              <a:ext cx="19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Rectangle 100"/>
            <p:cNvSpPr>
              <a:spLocks noChangeArrowheads="1"/>
            </p:cNvSpPr>
            <p:nvPr/>
          </p:nvSpPr>
          <p:spPr bwMode="auto">
            <a:xfrm>
              <a:off x="7156" y="3819"/>
              <a:ext cx="199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Line 101"/>
            <p:cNvSpPr>
              <a:spLocks noChangeShapeType="1"/>
            </p:cNvSpPr>
            <p:nvPr/>
          </p:nvSpPr>
          <p:spPr bwMode="auto">
            <a:xfrm>
              <a:off x="7156" y="4179"/>
              <a:ext cx="19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Rectangle 102"/>
            <p:cNvSpPr>
              <a:spLocks noChangeArrowheads="1"/>
            </p:cNvSpPr>
            <p:nvPr/>
          </p:nvSpPr>
          <p:spPr bwMode="auto">
            <a:xfrm>
              <a:off x="7156" y="4179"/>
              <a:ext cx="199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Line 103"/>
            <p:cNvSpPr>
              <a:spLocks noChangeShapeType="1"/>
            </p:cNvSpPr>
            <p:nvPr/>
          </p:nvSpPr>
          <p:spPr bwMode="auto">
            <a:xfrm>
              <a:off x="7156" y="4539"/>
              <a:ext cx="199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Rectangle 104"/>
            <p:cNvSpPr>
              <a:spLocks noChangeArrowheads="1"/>
            </p:cNvSpPr>
            <p:nvPr/>
          </p:nvSpPr>
          <p:spPr bwMode="auto">
            <a:xfrm>
              <a:off x="7156" y="4539"/>
              <a:ext cx="199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Rectangle 105"/>
            <p:cNvSpPr>
              <a:spLocks noChangeArrowheads="1"/>
            </p:cNvSpPr>
            <p:nvPr/>
          </p:nvSpPr>
          <p:spPr bwMode="auto">
            <a:xfrm>
              <a:off x="7156" y="4893"/>
              <a:ext cx="2006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</Words>
  <Application>Microsoft Office PowerPoint</Application>
  <PresentationFormat>自訂</PresentationFormat>
  <Paragraphs>60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2022-12-25T14:05:07Z</dcterms:modified>
  <cp:category/>
</cp:coreProperties>
</file>