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Sheet1!$A$2:$A$338</c:f>
              <c:strCache>
                <c:ptCount val="33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</c:strCache>
            </c:strRef>
          </c:cat>
          <c:val>
            <c:numRef>
              <c:f>Sheet1!$B$2:$B$338</c:f>
              <c:numCache>
                <c:formatCode>General</c:formatCode>
                <c:ptCount val="33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7108864"/>
        <c:axId val="177110400"/>
      </c:barChart>
      <c:catAx>
        <c:axId val="177108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77110400"/>
        <c:crosses val="autoZero"/>
        <c:auto val="1"/>
        <c:lblAlgn val="ctr"/>
        <c:lblOffset val="100"/>
        <c:noMultiLvlLbl val="0"/>
      </c:catAx>
      <c:valAx>
        <c:axId val="177110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1088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12月27日台灣疫情數據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8,738,114              15,120              0.17%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910" y="1473652"/>
            <a:ext cx="10844980" cy="617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2022-12-27T08:30:16Z</dcterms:modified>
  <cp:category/>
</cp:coreProperties>
</file>