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dPt>
            <c:idx val="173"/>
            <c:invertIfNegative val="1"/>
            <c:bubble3D val="0"/>
          </c:dPt>
          <c:dPt>
            <c:idx val="174"/>
            <c:invertIfNegative val="1"/>
            <c:bubble3D val="0"/>
          </c:dPt>
          <c:dPt>
            <c:idx val="175"/>
            <c:invertIfNegative val="1"/>
            <c:bubble3D val="0"/>
          </c:dPt>
          <c:dPt>
            <c:idx val="176"/>
            <c:invertIfNegative val="1"/>
            <c:bubble3D val="0"/>
          </c:dPt>
          <c:dPt>
            <c:idx val="177"/>
            <c:invertIfNegative val="1"/>
            <c:bubble3D val="0"/>
          </c:dPt>
          <c:dPt>
            <c:idx val="178"/>
            <c:invertIfNegative val="1"/>
            <c:bubble3D val="0"/>
          </c:dPt>
          <c:dPt>
            <c:idx val="179"/>
            <c:invertIfNegative val="1"/>
            <c:bubble3D val="0"/>
          </c:dPt>
          <c:dPt>
            <c:idx val="180"/>
            <c:invertIfNegative val="1"/>
            <c:bubble3D val="0"/>
          </c:dPt>
          <c:dPt>
            <c:idx val="181"/>
            <c:invertIfNegative val="1"/>
            <c:bubble3D val="0"/>
          </c:dPt>
          <c:dPt>
            <c:idx val="182"/>
            <c:invertIfNegative val="1"/>
            <c:bubble3D val="0"/>
          </c:dPt>
          <c:dPt>
            <c:idx val="183"/>
            <c:invertIfNegative val="1"/>
            <c:bubble3D val="0"/>
          </c:dPt>
          <c:dPt>
            <c:idx val="184"/>
            <c:invertIfNegative val="1"/>
            <c:bubble3D val="0"/>
          </c:dPt>
          <c:dPt>
            <c:idx val="185"/>
            <c:invertIfNegative val="1"/>
            <c:bubble3D val="0"/>
          </c:dPt>
          <c:dPt>
            <c:idx val="186"/>
            <c:invertIfNegative val="1"/>
            <c:bubble3D val="0"/>
          </c:dPt>
          <c:dPt>
            <c:idx val="187"/>
            <c:invertIfNegative val="1"/>
            <c:bubble3D val="0"/>
          </c:dPt>
          <c:dPt>
            <c:idx val="188"/>
            <c:invertIfNegative val="1"/>
            <c:bubble3D val="0"/>
          </c:dPt>
          <c:dPt>
            <c:idx val="189"/>
            <c:invertIfNegative val="1"/>
            <c:bubble3D val="0"/>
          </c:dPt>
          <c:dPt>
            <c:idx val="190"/>
            <c:invertIfNegative val="1"/>
            <c:bubble3D val="0"/>
          </c:dPt>
          <c:dPt>
            <c:idx val="191"/>
            <c:invertIfNegative val="1"/>
            <c:bubble3D val="0"/>
          </c:dPt>
          <c:dPt>
            <c:idx val="192"/>
            <c:invertIfNegative val="1"/>
            <c:bubble3D val="0"/>
          </c:dPt>
          <c:dPt>
            <c:idx val="193"/>
            <c:invertIfNegative val="1"/>
            <c:bubble3D val="0"/>
          </c:dPt>
          <c:dPt>
            <c:idx val="194"/>
            <c:invertIfNegative val="1"/>
            <c:bubble3D val="0"/>
          </c:dPt>
          <c:dPt>
            <c:idx val="195"/>
            <c:invertIfNegative val="1"/>
            <c:bubble3D val="0"/>
          </c:dPt>
          <c:dPt>
            <c:idx val="196"/>
            <c:invertIfNegative val="1"/>
            <c:bubble3D val="0"/>
          </c:dPt>
          <c:dPt>
            <c:idx val="197"/>
            <c:invertIfNegative val="1"/>
            <c:bubble3D val="0"/>
          </c:dPt>
          <c:dPt>
            <c:idx val="198"/>
            <c:invertIfNegative val="1"/>
            <c:bubble3D val="0"/>
          </c:dPt>
          <c:dPt>
            <c:idx val="199"/>
            <c:invertIfNegative val="1"/>
            <c:bubble3D val="0"/>
          </c:dPt>
          <c:dPt>
            <c:idx val="200"/>
            <c:invertIfNegative val="1"/>
            <c:bubble3D val="0"/>
          </c:dPt>
          <c:dPt>
            <c:idx val="201"/>
            <c:invertIfNegative val="1"/>
            <c:bubble3D val="0"/>
          </c:dPt>
          <c:dPt>
            <c:idx val="202"/>
            <c:invertIfNegative val="1"/>
            <c:bubble3D val="0"/>
          </c:dPt>
          <c:dPt>
            <c:idx val="203"/>
            <c:invertIfNegative val="1"/>
            <c:bubble3D val="0"/>
          </c:dPt>
          <c:dPt>
            <c:idx val="204"/>
            <c:invertIfNegative val="1"/>
            <c:bubble3D val="0"/>
          </c:dPt>
          <c:dPt>
            <c:idx val="205"/>
            <c:invertIfNegative val="1"/>
            <c:bubble3D val="0"/>
          </c:dPt>
          <c:dPt>
            <c:idx val="206"/>
            <c:invertIfNegative val="1"/>
            <c:bubble3D val="0"/>
          </c:dPt>
          <c:dPt>
            <c:idx val="207"/>
            <c:invertIfNegative val="1"/>
            <c:bubble3D val="0"/>
          </c:dPt>
          <c:dPt>
            <c:idx val="208"/>
            <c:invertIfNegative val="1"/>
            <c:bubble3D val="0"/>
          </c:dPt>
          <c:dPt>
            <c:idx val="209"/>
            <c:invertIfNegative val="1"/>
            <c:bubble3D val="0"/>
          </c:dPt>
          <c:dPt>
            <c:idx val="210"/>
            <c:invertIfNegative val="1"/>
            <c:bubble3D val="0"/>
          </c:dPt>
          <c:dPt>
            <c:idx val="211"/>
            <c:invertIfNegative val="1"/>
            <c:bubble3D val="0"/>
          </c:dPt>
          <c:dPt>
            <c:idx val="212"/>
            <c:invertIfNegative val="1"/>
            <c:bubble3D val="0"/>
          </c:dPt>
          <c:dPt>
            <c:idx val="213"/>
            <c:invertIfNegative val="1"/>
            <c:bubble3D val="0"/>
          </c:dPt>
          <c:dPt>
            <c:idx val="214"/>
            <c:invertIfNegative val="1"/>
            <c:bubble3D val="0"/>
          </c:dPt>
          <c:dPt>
            <c:idx val="215"/>
            <c:invertIfNegative val="1"/>
            <c:bubble3D val="0"/>
          </c:dPt>
          <c:dPt>
            <c:idx val="216"/>
            <c:invertIfNegative val="1"/>
            <c:bubble3D val="0"/>
          </c:dPt>
          <c:dPt>
            <c:idx val="217"/>
            <c:invertIfNegative val="1"/>
            <c:bubble3D val="0"/>
          </c:dPt>
          <c:dPt>
            <c:idx val="218"/>
            <c:invertIfNegative val="1"/>
            <c:bubble3D val="0"/>
          </c:dPt>
          <c:dPt>
            <c:idx val="219"/>
            <c:invertIfNegative val="1"/>
            <c:bubble3D val="0"/>
          </c:dPt>
          <c:dPt>
            <c:idx val="220"/>
            <c:invertIfNegative val="1"/>
            <c:bubble3D val="0"/>
          </c:dPt>
          <c:dPt>
            <c:idx val="221"/>
            <c:invertIfNegative val="1"/>
            <c:bubble3D val="0"/>
          </c:dPt>
          <c:dPt>
            <c:idx val="222"/>
            <c:invertIfNegative val="1"/>
            <c:bubble3D val="0"/>
          </c:dPt>
          <c:dPt>
            <c:idx val="223"/>
            <c:invertIfNegative val="1"/>
            <c:bubble3D val="0"/>
          </c:dPt>
          <c:dPt>
            <c:idx val="224"/>
            <c:invertIfNegative val="1"/>
            <c:bubble3D val="0"/>
          </c:dPt>
          <c:dPt>
            <c:idx val="225"/>
            <c:invertIfNegative val="1"/>
            <c:bubble3D val="0"/>
          </c:dPt>
          <c:dPt>
            <c:idx val="226"/>
            <c:invertIfNegative val="1"/>
            <c:bubble3D val="0"/>
          </c:dPt>
          <c:dPt>
            <c:idx val="227"/>
            <c:invertIfNegative val="1"/>
            <c:bubble3D val="0"/>
          </c:dPt>
          <c:dPt>
            <c:idx val="228"/>
            <c:invertIfNegative val="1"/>
            <c:bubble3D val="0"/>
          </c:dPt>
          <c:dPt>
            <c:idx val="229"/>
            <c:invertIfNegative val="1"/>
            <c:bubble3D val="0"/>
          </c:dPt>
          <c:dPt>
            <c:idx val="230"/>
            <c:invertIfNegative val="1"/>
            <c:bubble3D val="0"/>
          </c:dPt>
          <c:dPt>
            <c:idx val="231"/>
            <c:invertIfNegative val="1"/>
            <c:bubble3D val="0"/>
          </c:dPt>
          <c:dPt>
            <c:idx val="232"/>
            <c:invertIfNegative val="1"/>
            <c:bubble3D val="0"/>
          </c:dPt>
          <c:dPt>
            <c:idx val="233"/>
            <c:invertIfNegative val="1"/>
            <c:bubble3D val="0"/>
          </c:dPt>
          <c:dPt>
            <c:idx val="234"/>
            <c:invertIfNegative val="1"/>
            <c:bubble3D val="0"/>
          </c:dPt>
          <c:dPt>
            <c:idx val="235"/>
            <c:invertIfNegative val="1"/>
            <c:bubble3D val="0"/>
          </c:dPt>
          <c:dPt>
            <c:idx val="236"/>
            <c:invertIfNegative val="1"/>
            <c:bubble3D val="0"/>
          </c:dPt>
          <c:dPt>
            <c:idx val="237"/>
            <c:invertIfNegative val="1"/>
            <c:bubble3D val="0"/>
          </c:dPt>
          <c:dPt>
            <c:idx val="238"/>
            <c:invertIfNegative val="1"/>
            <c:bubble3D val="0"/>
          </c:dPt>
          <c:dPt>
            <c:idx val="239"/>
            <c:invertIfNegative val="1"/>
            <c:bubble3D val="0"/>
          </c:dPt>
          <c:dPt>
            <c:idx val="240"/>
            <c:invertIfNegative val="1"/>
            <c:bubble3D val="0"/>
          </c:dPt>
          <c:dPt>
            <c:idx val="241"/>
            <c:invertIfNegative val="1"/>
            <c:bubble3D val="0"/>
          </c:dPt>
          <c:dPt>
            <c:idx val="242"/>
            <c:invertIfNegative val="1"/>
            <c:bubble3D val="0"/>
          </c:dPt>
          <c:dPt>
            <c:idx val="243"/>
            <c:invertIfNegative val="1"/>
            <c:bubble3D val="0"/>
          </c:dPt>
          <c:dPt>
            <c:idx val="244"/>
            <c:invertIfNegative val="1"/>
            <c:bubble3D val="0"/>
          </c:dPt>
          <c:dPt>
            <c:idx val="245"/>
            <c:invertIfNegative val="1"/>
            <c:bubble3D val="0"/>
          </c:dPt>
          <c:dPt>
            <c:idx val="246"/>
            <c:invertIfNegative val="1"/>
            <c:bubble3D val="0"/>
          </c:dPt>
          <c:dPt>
            <c:idx val="247"/>
            <c:invertIfNegative val="1"/>
            <c:bubble3D val="0"/>
          </c:dPt>
          <c:dPt>
            <c:idx val="248"/>
            <c:invertIfNegative val="1"/>
            <c:bubble3D val="0"/>
          </c:dPt>
          <c:dPt>
            <c:idx val="249"/>
            <c:invertIfNegative val="1"/>
            <c:bubble3D val="0"/>
          </c:dPt>
          <c:dPt>
            <c:idx val="250"/>
            <c:invertIfNegative val="1"/>
            <c:bubble3D val="0"/>
          </c:dPt>
          <c:dPt>
            <c:idx val="251"/>
            <c:invertIfNegative val="1"/>
            <c:bubble3D val="0"/>
          </c:dPt>
          <c:dPt>
            <c:idx val="252"/>
            <c:invertIfNegative val="1"/>
            <c:bubble3D val="0"/>
          </c:dPt>
          <c:dPt>
            <c:idx val="253"/>
            <c:invertIfNegative val="1"/>
            <c:bubble3D val="0"/>
          </c:dPt>
          <c:dPt>
            <c:idx val="254"/>
            <c:invertIfNegative val="1"/>
            <c:bubble3D val="0"/>
          </c:dPt>
          <c:dPt>
            <c:idx val="255"/>
            <c:invertIfNegative val="1"/>
            <c:bubble3D val="0"/>
          </c:dPt>
          <c:dPt>
            <c:idx val="256"/>
            <c:invertIfNegative val="1"/>
            <c:bubble3D val="0"/>
          </c:dPt>
          <c:dPt>
            <c:idx val="257"/>
            <c:invertIfNegative val="1"/>
            <c:bubble3D val="0"/>
          </c:dPt>
          <c:dPt>
            <c:idx val="258"/>
            <c:invertIfNegative val="1"/>
            <c:bubble3D val="0"/>
          </c:dPt>
          <c:dPt>
            <c:idx val="259"/>
            <c:invertIfNegative val="1"/>
            <c:bubble3D val="0"/>
          </c:dPt>
          <c:dPt>
            <c:idx val="260"/>
            <c:invertIfNegative val="1"/>
            <c:bubble3D val="0"/>
          </c:dPt>
          <c:dPt>
            <c:idx val="261"/>
            <c:invertIfNegative val="1"/>
            <c:bubble3D val="0"/>
          </c:dPt>
          <c:dPt>
            <c:idx val="262"/>
            <c:invertIfNegative val="1"/>
            <c:bubble3D val="0"/>
          </c:dPt>
          <c:dPt>
            <c:idx val="263"/>
            <c:invertIfNegative val="1"/>
            <c:bubble3D val="0"/>
          </c:dPt>
          <c:dPt>
            <c:idx val="264"/>
            <c:invertIfNegative val="1"/>
            <c:bubble3D val="0"/>
          </c:dPt>
          <c:dPt>
            <c:idx val="265"/>
            <c:invertIfNegative val="1"/>
            <c:bubble3D val="0"/>
          </c:dPt>
          <c:dPt>
            <c:idx val="266"/>
            <c:invertIfNegative val="1"/>
            <c:bubble3D val="0"/>
          </c:dPt>
          <c:dPt>
            <c:idx val="267"/>
            <c:invertIfNegative val="1"/>
            <c:bubble3D val="0"/>
          </c:dPt>
          <c:dPt>
            <c:idx val="268"/>
            <c:invertIfNegative val="1"/>
            <c:bubble3D val="0"/>
          </c:dPt>
          <c:dPt>
            <c:idx val="269"/>
            <c:invertIfNegative val="1"/>
            <c:bubble3D val="0"/>
          </c:dPt>
          <c:dPt>
            <c:idx val="270"/>
            <c:invertIfNegative val="1"/>
            <c:bubble3D val="0"/>
          </c:dPt>
          <c:dPt>
            <c:idx val="271"/>
            <c:invertIfNegative val="1"/>
            <c:bubble3D val="0"/>
          </c:dPt>
          <c:dPt>
            <c:idx val="272"/>
            <c:invertIfNegative val="1"/>
            <c:bubble3D val="0"/>
          </c:dPt>
          <c:dPt>
            <c:idx val="273"/>
            <c:invertIfNegative val="1"/>
            <c:bubble3D val="0"/>
          </c:dPt>
          <c:dPt>
            <c:idx val="274"/>
            <c:invertIfNegative val="1"/>
            <c:bubble3D val="0"/>
          </c:dPt>
          <c:dPt>
            <c:idx val="275"/>
            <c:invertIfNegative val="1"/>
            <c:bubble3D val="0"/>
          </c:dPt>
          <c:dPt>
            <c:idx val="276"/>
            <c:invertIfNegative val="1"/>
            <c:bubble3D val="0"/>
          </c:dPt>
          <c:dPt>
            <c:idx val="277"/>
            <c:invertIfNegative val="1"/>
            <c:bubble3D val="0"/>
          </c:dPt>
          <c:dPt>
            <c:idx val="278"/>
            <c:invertIfNegative val="1"/>
            <c:bubble3D val="0"/>
          </c:dPt>
          <c:dPt>
            <c:idx val="279"/>
            <c:invertIfNegative val="1"/>
            <c:bubble3D val="0"/>
          </c:dPt>
          <c:dPt>
            <c:idx val="280"/>
            <c:invertIfNegative val="1"/>
            <c:bubble3D val="0"/>
          </c:dPt>
          <c:dPt>
            <c:idx val="281"/>
            <c:invertIfNegative val="1"/>
            <c:bubble3D val="0"/>
          </c:dPt>
          <c:dPt>
            <c:idx val="282"/>
            <c:invertIfNegative val="1"/>
            <c:bubble3D val="0"/>
          </c:dPt>
          <c:dPt>
            <c:idx val="283"/>
            <c:invertIfNegative val="1"/>
            <c:bubble3D val="0"/>
          </c:dPt>
          <c:dPt>
            <c:idx val="284"/>
            <c:invertIfNegative val="1"/>
            <c:bubble3D val="0"/>
          </c:dPt>
          <c:dPt>
            <c:idx val="285"/>
            <c:invertIfNegative val="1"/>
            <c:bubble3D val="0"/>
          </c:dPt>
          <c:dPt>
            <c:idx val="286"/>
            <c:invertIfNegative val="1"/>
            <c:bubble3D val="0"/>
          </c:dPt>
          <c:dPt>
            <c:idx val="287"/>
            <c:invertIfNegative val="1"/>
            <c:bubble3D val="0"/>
          </c:dPt>
          <c:dPt>
            <c:idx val="288"/>
            <c:invertIfNegative val="1"/>
            <c:bubble3D val="0"/>
          </c:dPt>
          <c:dPt>
            <c:idx val="289"/>
            <c:invertIfNegative val="1"/>
            <c:bubble3D val="0"/>
          </c:dPt>
          <c:dPt>
            <c:idx val="290"/>
            <c:invertIfNegative val="1"/>
            <c:bubble3D val="0"/>
          </c:dPt>
          <c:dPt>
            <c:idx val="291"/>
            <c:invertIfNegative val="1"/>
            <c:bubble3D val="0"/>
          </c:dPt>
          <c:dPt>
            <c:idx val="292"/>
            <c:invertIfNegative val="1"/>
            <c:bubble3D val="0"/>
          </c:dPt>
          <c:dPt>
            <c:idx val="293"/>
            <c:invertIfNegative val="1"/>
            <c:bubble3D val="0"/>
          </c:dPt>
          <c:dPt>
            <c:idx val="294"/>
            <c:invertIfNegative val="1"/>
            <c:bubble3D val="0"/>
          </c:dPt>
          <c:dPt>
            <c:idx val="295"/>
            <c:invertIfNegative val="1"/>
            <c:bubble3D val="0"/>
          </c:dPt>
          <c:dPt>
            <c:idx val="296"/>
            <c:invertIfNegative val="1"/>
            <c:bubble3D val="0"/>
          </c:dPt>
          <c:dPt>
            <c:idx val="297"/>
            <c:invertIfNegative val="1"/>
            <c:bubble3D val="0"/>
          </c:dPt>
          <c:dPt>
            <c:idx val="298"/>
            <c:invertIfNegative val="1"/>
            <c:bubble3D val="0"/>
          </c:dPt>
          <c:dPt>
            <c:idx val="299"/>
            <c:invertIfNegative val="1"/>
            <c:bubble3D val="0"/>
          </c:dPt>
          <c:dPt>
            <c:idx val="300"/>
            <c:invertIfNegative val="1"/>
            <c:bubble3D val="0"/>
          </c:dPt>
          <c:dPt>
            <c:idx val="301"/>
            <c:invertIfNegative val="1"/>
            <c:bubble3D val="0"/>
          </c:dPt>
          <c:dPt>
            <c:idx val="302"/>
            <c:invertIfNegative val="1"/>
            <c:bubble3D val="0"/>
          </c:dPt>
          <c:dPt>
            <c:idx val="303"/>
            <c:invertIfNegative val="1"/>
            <c:bubble3D val="0"/>
          </c:dPt>
          <c:dPt>
            <c:idx val="304"/>
            <c:invertIfNegative val="1"/>
            <c:bubble3D val="0"/>
          </c:dPt>
          <c:dPt>
            <c:idx val="305"/>
            <c:invertIfNegative val="1"/>
            <c:bubble3D val="0"/>
          </c:dPt>
          <c:dPt>
            <c:idx val="306"/>
            <c:invertIfNegative val="1"/>
            <c:bubble3D val="0"/>
          </c:dPt>
          <c:dPt>
            <c:idx val="307"/>
            <c:invertIfNegative val="1"/>
            <c:bubble3D val="0"/>
          </c:dPt>
          <c:dPt>
            <c:idx val="308"/>
            <c:invertIfNegative val="1"/>
            <c:bubble3D val="0"/>
          </c:dPt>
          <c:dPt>
            <c:idx val="309"/>
            <c:invertIfNegative val="1"/>
            <c:bubble3D val="0"/>
          </c:dPt>
          <c:dPt>
            <c:idx val="310"/>
            <c:invertIfNegative val="1"/>
            <c:bubble3D val="0"/>
          </c:dPt>
          <c:dPt>
            <c:idx val="311"/>
            <c:invertIfNegative val="1"/>
            <c:bubble3D val="0"/>
          </c:dPt>
          <c:dPt>
            <c:idx val="312"/>
            <c:invertIfNegative val="1"/>
            <c:bubble3D val="0"/>
          </c:dPt>
          <c:dPt>
            <c:idx val="313"/>
            <c:invertIfNegative val="1"/>
            <c:bubble3D val="0"/>
          </c:dPt>
          <c:dPt>
            <c:idx val="314"/>
            <c:invertIfNegative val="1"/>
            <c:bubble3D val="0"/>
          </c:dPt>
          <c:dPt>
            <c:idx val="315"/>
            <c:invertIfNegative val="1"/>
            <c:bubble3D val="0"/>
          </c:dPt>
          <c:dPt>
            <c:idx val="316"/>
            <c:invertIfNegative val="1"/>
            <c:bubble3D val="0"/>
          </c:dPt>
          <c:dPt>
            <c:idx val="317"/>
            <c:invertIfNegative val="1"/>
            <c:bubble3D val="0"/>
          </c:dPt>
          <c:dPt>
            <c:idx val="318"/>
            <c:invertIfNegative val="1"/>
            <c:bubble3D val="0"/>
          </c:dPt>
          <c:dPt>
            <c:idx val="319"/>
            <c:invertIfNegative val="1"/>
            <c:bubble3D val="0"/>
          </c:dPt>
          <c:dPt>
            <c:idx val="320"/>
            <c:invertIfNegative val="1"/>
            <c:bubble3D val="0"/>
          </c:dPt>
          <c:dPt>
            <c:idx val="321"/>
            <c:invertIfNegative val="1"/>
            <c:bubble3D val="0"/>
          </c:dPt>
          <c:dPt>
            <c:idx val="322"/>
            <c:invertIfNegative val="1"/>
            <c:bubble3D val="0"/>
          </c:dPt>
          <c:dPt>
            <c:idx val="323"/>
            <c:invertIfNegative val="1"/>
            <c:bubble3D val="0"/>
          </c:dPt>
          <c:dPt>
            <c:idx val="324"/>
            <c:invertIfNegative val="1"/>
            <c:bubble3D val="0"/>
          </c:dPt>
          <c:dPt>
            <c:idx val="325"/>
            <c:invertIfNegative val="1"/>
            <c:bubble3D val="0"/>
          </c:dPt>
          <c:dPt>
            <c:idx val="326"/>
            <c:invertIfNegative val="1"/>
            <c:bubble3D val="0"/>
          </c:dPt>
          <c:dPt>
            <c:idx val="327"/>
            <c:invertIfNegative val="1"/>
            <c:bubble3D val="0"/>
          </c:dPt>
          <c:dPt>
            <c:idx val="328"/>
            <c:invertIfNegative val="1"/>
            <c:bubble3D val="0"/>
          </c:dPt>
          <c:dPt>
            <c:idx val="329"/>
            <c:invertIfNegative val="1"/>
            <c:bubble3D val="0"/>
          </c:dPt>
          <c:dPt>
            <c:idx val="330"/>
            <c:invertIfNegative val="1"/>
            <c:bubble3D val="0"/>
          </c:dPt>
          <c:dPt>
            <c:idx val="331"/>
            <c:invertIfNegative val="1"/>
            <c:bubble3D val="0"/>
          </c:dPt>
          <c:dPt>
            <c:idx val="332"/>
            <c:invertIfNegative val="1"/>
            <c:bubble3D val="0"/>
          </c:dPt>
          <c:dPt>
            <c:idx val="333"/>
            <c:invertIfNegative val="1"/>
            <c:bubble3D val="0"/>
          </c:dPt>
          <c:dPt>
            <c:idx val="334"/>
            <c:invertIfNegative val="1"/>
            <c:bubble3D val="0"/>
          </c:dPt>
          <c:dPt>
            <c:idx val="335"/>
            <c:invertIfNegative val="1"/>
            <c:bubble3D val="0"/>
          </c:dPt>
          <c:dPt>
            <c:idx val="336"/>
            <c:invertIfNegative val="1"/>
            <c:bubble3D val="0"/>
          </c:dPt>
          <c:dPt>
            <c:idx val="337"/>
            <c:invertIfNegative val="1"/>
            <c:bubble3D val="0"/>
          </c:dPt>
          <c:dPt>
            <c:idx val="338"/>
            <c:invertIfNegative val="1"/>
            <c:bubble3D val="0"/>
          </c:dPt>
          <c:cat>
            <c:strRef>
              <c:f>Sheet1!$A$2:$A$340</c:f>
              <c:strCache>
                <c:ptCount val="339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  <c:pt idx="294">
                  <c:v>11/13</c:v>
                </c:pt>
                <c:pt idx="295">
                  <c:v>11/14</c:v>
                </c:pt>
                <c:pt idx="296">
                  <c:v>11/15</c:v>
                </c:pt>
                <c:pt idx="297">
                  <c:v>11/16</c:v>
                </c:pt>
                <c:pt idx="298">
                  <c:v>11/17</c:v>
                </c:pt>
                <c:pt idx="299">
                  <c:v>11/18</c:v>
                </c:pt>
                <c:pt idx="300">
                  <c:v>11/19</c:v>
                </c:pt>
                <c:pt idx="301">
                  <c:v>11/20</c:v>
                </c:pt>
                <c:pt idx="302">
                  <c:v>11/21</c:v>
                </c:pt>
                <c:pt idx="303">
                  <c:v>11/22</c:v>
                </c:pt>
                <c:pt idx="304">
                  <c:v>11/23</c:v>
                </c:pt>
                <c:pt idx="305">
                  <c:v>11/24</c:v>
                </c:pt>
                <c:pt idx="306">
                  <c:v>11/25</c:v>
                </c:pt>
                <c:pt idx="307">
                  <c:v>11/26</c:v>
                </c:pt>
                <c:pt idx="308">
                  <c:v>11/27</c:v>
                </c:pt>
                <c:pt idx="309">
                  <c:v>11/28</c:v>
                </c:pt>
                <c:pt idx="310">
                  <c:v>11/29</c:v>
                </c:pt>
                <c:pt idx="311">
                  <c:v>11/30</c:v>
                </c:pt>
                <c:pt idx="312">
                  <c:v>12/1</c:v>
                </c:pt>
                <c:pt idx="313">
                  <c:v>12/2</c:v>
                </c:pt>
                <c:pt idx="314">
                  <c:v>12/3</c:v>
                </c:pt>
                <c:pt idx="315">
                  <c:v>12/4</c:v>
                </c:pt>
                <c:pt idx="316">
                  <c:v>12/5</c:v>
                </c:pt>
                <c:pt idx="317">
                  <c:v>12/6</c:v>
                </c:pt>
                <c:pt idx="318">
                  <c:v>12/7</c:v>
                </c:pt>
                <c:pt idx="319">
                  <c:v>12/8</c:v>
                </c:pt>
                <c:pt idx="320">
                  <c:v>12/9</c:v>
                </c:pt>
                <c:pt idx="321">
                  <c:v>12/10</c:v>
                </c:pt>
                <c:pt idx="322">
                  <c:v>12/11</c:v>
                </c:pt>
                <c:pt idx="323">
                  <c:v>12/12</c:v>
                </c:pt>
                <c:pt idx="324">
                  <c:v>12/13</c:v>
                </c:pt>
                <c:pt idx="325">
                  <c:v>12/14</c:v>
                </c:pt>
                <c:pt idx="326">
                  <c:v>12/15</c:v>
                </c:pt>
                <c:pt idx="327">
                  <c:v>12/16</c:v>
                </c:pt>
                <c:pt idx="328">
                  <c:v>12/17</c:v>
                </c:pt>
                <c:pt idx="329">
                  <c:v>12/18</c:v>
                </c:pt>
                <c:pt idx="330">
                  <c:v>12/19</c:v>
                </c:pt>
                <c:pt idx="331">
                  <c:v>12/20</c:v>
                </c:pt>
                <c:pt idx="332">
                  <c:v>12/21</c:v>
                </c:pt>
                <c:pt idx="333">
                  <c:v>12/22</c:v>
                </c:pt>
                <c:pt idx="334">
                  <c:v>12/25</c:v>
                </c:pt>
                <c:pt idx="335">
                  <c:v>12/26</c:v>
                </c:pt>
                <c:pt idx="336">
                  <c:v>12/27</c:v>
                </c:pt>
                <c:pt idx="337">
                  <c:v>12/28</c:v>
                </c:pt>
                <c:pt idx="338">
                  <c:v>12/29</c:v>
                </c:pt>
              </c:strCache>
            </c:strRef>
          </c:cat>
          <c:val>
            <c:numRef>
              <c:f>Sheet1!$B$2:$B$340</c:f>
              <c:numCache>
                <c:formatCode>General</c:formatCode>
                <c:ptCount val="339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  <c:pt idx="294">
                  <c:v>18571</c:v>
                </c:pt>
                <c:pt idx="295">
                  <c:v>16578</c:v>
                </c:pt>
                <c:pt idx="296">
                  <c:v>18509</c:v>
                </c:pt>
                <c:pt idx="297">
                  <c:v>22631</c:v>
                </c:pt>
                <c:pt idx="298">
                  <c:v>20078</c:v>
                </c:pt>
                <c:pt idx="299">
                  <c:v>17952</c:v>
                </c:pt>
                <c:pt idx="300">
                  <c:v>16514</c:v>
                </c:pt>
                <c:pt idx="301">
                  <c:v>16197</c:v>
                </c:pt>
                <c:pt idx="302">
                  <c:v>11888</c:v>
                </c:pt>
                <c:pt idx="303">
                  <c:v>18150</c:v>
                </c:pt>
                <c:pt idx="304">
                  <c:v>17841</c:v>
                </c:pt>
                <c:pt idx="305">
                  <c:v>16015</c:v>
                </c:pt>
                <c:pt idx="306">
                  <c:v>14138</c:v>
                </c:pt>
                <c:pt idx="307">
                  <c:v>13218</c:v>
                </c:pt>
                <c:pt idx="308">
                  <c:v>13276</c:v>
                </c:pt>
                <c:pt idx="309">
                  <c:v>10583</c:v>
                </c:pt>
                <c:pt idx="310">
                  <c:v>17240</c:v>
                </c:pt>
                <c:pt idx="311">
                  <c:v>17668</c:v>
                </c:pt>
                <c:pt idx="312">
                  <c:v>15595</c:v>
                </c:pt>
                <c:pt idx="313">
                  <c:v>14019</c:v>
                </c:pt>
                <c:pt idx="314">
                  <c:v>13098</c:v>
                </c:pt>
                <c:pt idx="315">
                  <c:v>12981</c:v>
                </c:pt>
                <c:pt idx="316">
                  <c:v>10209</c:v>
                </c:pt>
                <c:pt idx="317">
                  <c:v>16002</c:v>
                </c:pt>
                <c:pt idx="318">
                  <c:v>16694</c:v>
                </c:pt>
                <c:pt idx="319">
                  <c:v>15227</c:v>
                </c:pt>
                <c:pt idx="320">
                  <c:v>14295</c:v>
                </c:pt>
                <c:pt idx="321">
                  <c:v>14230</c:v>
                </c:pt>
                <c:pt idx="322">
                  <c:v>14230</c:v>
                </c:pt>
                <c:pt idx="323">
                  <c:v>10824</c:v>
                </c:pt>
                <c:pt idx="324">
                  <c:v>17118</c:v>
                </c:pt>
                <c:pt idx="325">
                  <c:v>17549</c:v>
                </c:pt>
                <c:pt idx="326">
                  <c:v>16012</c:v>
                </c:pt>
                <c:pt idx="327">
                  <c:v>15316</c:v>
                </c:pt>
                <c:pt idx="328">
                  <c:v>15464</c:v>
                </c:pt>
                <c:pt idx="329">
                  <c:v>15464</c:v>
                </c:pt>
                <c:pt idx="330">
                  <c:v>10317</c:v>
                </c:pt>
                <c:pt idx="331">
                  <c:v>17080</c:v>
                </c:pt>
                <c:pt idx="332">
                  <c:v>19051</c:v>
                </c:pt>
                <c:pt idx="333">
                  <c:v>19798</c:v>
                </c:pt>
                <c:pt idx="334">
                  <c:v>17949</c:v>
                </c:pt>
                <c:pt idx="335">
                  <c:v>14162</c:v>
                </c:pt>
                <c:pt idx="336">
                  <c:v>24427</c:v>
                </c:pt>
                <c:pt idx="337">
                  <c:v>27942</c:v>
                </c:pt>
                <c:pt idx="338">
                  <c:v>27803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52016896"/>
        <c:axId val="252022784"/>
      </c:barChart>
      <c:catAx>
        <c:axId val="252016896"/>
        <c:scaling>
          <c:orientation val="minMax"/>
        </c:scaling>
        <c:delete val="0"/>
        <c:axPos val="b"/>
        <c:majorTickMark val="out"/>
        <c:minorTickMark val="none"/>
        <c:tickLblPos val="nextTo"/>
        <c:crossAx val="252022784"/>
        <c:crosses val="autoZero"/>
        <c:auto val="1"/>
        <c:lblAlgn val="ctr"/>
        <c:lblOffset val="100"/>
        <c:noMultiLvlLbl val="0"/>
      </c:catAx>
      <c:valAx>
        <c:axId val="2520227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5201689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12月29日台灣疫情數據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8,794,212              15,181              0.17%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5303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60350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12/1起放寬戴口罩等防疫措施。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649224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557" y="1356359"/>
            <a:ext cx="10939918" cy="6266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2022-12-29T07:35:20Z</dcterms:modified>
  <cp:category/>
</cp:coreProperties>
</file>