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dPt>
            <c:idx val="334"/>
            <c:spPr>
              <a:solidFill>
                <a:srgbClr val="A3B5A4"/>
              </a:solidFill>
            </c:spPr>
          </c:dPt>
          <c:dPt>
            <c:idx val="335"/>
            <c:spPr>
              <a:solidFill>
                <a:srgbClr val="A3B5A4"/>
              </a:solidFill>
            </c:spPr>
          </c:dPt>
          <c:dPt>
            <c:idx val="336"/>
            <c:spPr>
              <a:solidFill>
                <a:srgbClr val="A3B5A4"/>
              </a:solidFill>
            </c:spPr>
          </c:dPt>
          <c:dPt>
            <c:idx val="337"/>
            <c:spPr>
              <a:solidFill>
                <a:srgbClr val="A3B5A4"/>
              </a:solidFill>
            </c:spPr>
          </c:dPt>
          <c:dPt>
            <c:idx val="338"/>
            <c:spPr>
              <a:solidFill>
                <a:srgbClr val="A3B5A4"/>
              </a:solidFill>
            </c:spPr>
          </c:dPt>
          <c:dPt>
            <c:idx val="339"/>
            <c:spPr>
              <a:solidFill>
                <a:srgbClr val="A3B5A4"/>
              </a:solidFill>
            </c:spPr>
          </c:dPt>
          <c:cat>
            <c:strRef>
              <c:f>Sheet1!$A$2:$A$341</c:f>
              <c:strCache>
                <c:ptCount val="340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</c:strCache>
            </c:strRef>
          </c:cat>
          <c:val>
            <c:numRef>
              <c:f>Sheet1!$B$2:$B$341</c:f>
              <c:numCache>
                <c:formatCode>General</c:formatCode>
                <c:ptCount val="340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12月31日台灣疫情數據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8,847,360              15,253              0.17%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