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A3B5A4"/>
            </a:solidFill>
          </c:spPr>
          <c:dPt>
            <c:idx val="0"/>
            <c:spPr>
              <a:solidFill>
                <a:srgbClr val="A3B5A4"/>
              </a:solidFill>
            </c:spPr>
          </c:dPt>
          <c:dPt>
            <c:idx val="1"/>
            <c:spPr>
              <a:solidFill>
                <a:srgbClr val="A3B5A4"/>
              </a:solidFill>
            </c:spPr>
          </c:dPt>
          <c:dPt>
            <c:idx val="2"/>
            <c:spPr>
              <a:solidFill>
                <a:srgbClr val="A3B5A4"/>
              </a:solidFill>
            </c:spPr>
          </c:dPt>
          <c:dPt>
            <c:idx val="3"/>
            <c:spPr>
              <a:solidFill>
                <a:srgbClr val="A3B5A4"/>
              </a:solidFill>
            </c:spPr>
          </c:dPt>
          <c:dPt>
            <c:idx val="4"/>
            <c:spPr>
              <a:solidFill>
                <a:srgbClr val="A3B5A4"/>
              </a:solidFill>
            </c:spPr>
          </c:dPt>
          <c:dPt>
            <c:idx val="5"/>
            <c:spPr>
              <a:solidFill>
                <a:srgbClr val="A3B5A4"/>
              </a:solidFill>
            </c:spPr>
          </c:dPt>
          <c:dPt>
            <c:idx val="6"/>
            <c:spPr>
              <a:solidFill>
                <a:srgbClr val="A3B5A4"/>
              </a:solidFill>
            </c:spPr>
          </c:dPt>
          <c:dPt>
            <c:idx val="7"/>
            <c:spPr>
              <a:solidFill>
                <a:srgbClr val="A3B5A4"/>
              </a:solidFill>
            </c:spPr>
          </c:dPt>
          <c:dPt>
            <c:idx val="8"/>
            <c:spPr>
              <a:solidFill>
                <a:srgbClr val="A3B5A4"/>
              </a:solidFill>
            </c:spPr>
          </c:dPt>
          <c:dPt>
            <c:idx val="9"/>
            <c:spPr>
              <a:solidFill>
                <a:srgbClr val="A3B5A4"/>
              </a:solidFill>
            </c:spPr>
          </c:dPt>
          <c:dPt>
            <c:idx val="10"/>
            <c:spPr>
              <a:solidFill>
                <a:srgbClr val="A3B5A4"/>
              </a:solidFill>
            </c:spPr>
          </c:dPt>
          <c:dPt>
            <c:idx val="11"/>
            <c:spPr>
              <a:solidFill>
                <a:srgbClr val="A3B5A4"/>
              </a:solidFill>
            </c:spPr>
          </c:dPt>
          <c:dPt>
            <c:idx val="12"/>
            <c:spPr>
              <a:solidFill>
                <a:srgbClr val="A3B5A4"/>
              </a:solidFill>
            </c:spPr>
          </c:dPt>
          <c:dPt>
            <c:idx val="13"/>
            <c:spPr>
              <a:solidFill>
                <a:srgbClr val="A3B5A4"/>
              </a:solidFill>
            </c:spPr>
          </c:dPt>
          <c:dPt>
            <c:idx val="14"/>
            <c:spPr>
              <a:solidFill>
                <a:srgbClr val="A3B5A4"/>
              </a:solidFill>
            </c:spPr>
          </c:dPt>
          <c:dPt>
            <c:idx val="15"/>
            <c:spPr>
              <a:solidFill>
                <a:srgbClr val="A3B5A4"/>
              </a:solidFill>
            </c:spPr>
          </c:dPt>
          <c:dPt>
            <c:idx val="16"/>
            <c:spPr>
              <a:solidFill>
                <a:srgbClr val="A3B5A4"/>
              </a:solidFill>
            </c:spPr>
          </c:dPt>
          <c:dPt>
            <c:idx val="17"/>
            <c:spPr>
              <a:solidFill>
                <a:srgbClr val="A3B5A4"/>
              </a:solidFill>
            </c:spPr>
          </c:dPt>
          <c:dPt>
            <c:idx val="18"/>
            <c:spPr>
              <a:solidFill>
                <a:srgbClr val="A3B5A4"/>
              </a:solidFill>
            </c:spPr>
          </c:dPt>
          <c:dPt>
            <c:idx val="19"/>
            <c:spPr>
              <a:solidFill>
                <a:srgbClr val="A3B5A4"/>
              </a:solidFill>
            </c:spPr>
          </c:dPt>
          <c:dPt>
            <c:idx val="20"/>
            <c:spPr>
              <a:solidFill>
                <a:srgbClr val="A3B5A4"/>
              </a:solidFill>
            </c:spPr>
          </c:dPt>
          <c:dPt>
            <c:idx val="21"/>
            <c:spPr>
              <a:solidFill>
                <a:srgbClr val="A3B5A4"/>
              </a:solidFill>
            </c:spPr>
          </c:dPt>
          <c:dPt>
            <c:idx val="22"/>
            <c:spPr>
              <a:solidFill>
                <a:srgbClr val="A3B5A4"/>
              </a:solidFill>
            </c:spPr>
          </c:dPt>
          <c:dPt>
            <c:idx val="23"/>
            <c:spPr>
              <a:solidFill>
                <a:srgbClr val="A3B5A4"/>
              </a:solidFill>
            </c:spPr>
          </c:dPt>
          <c:dPt>
            <c:idx val="24"/>
            <c:spPr>
              <a:solidFill>
                <a:srgbClr val="A3B5A4"/>
              </a:solidFill>
            </c:spPr>
          </c:dPt>
          <c:dPt>
            <c:idx val="25"/>
            <c:spPr>
              <a:solidFill>
                <a:srgbClr val="A3B5A4"/>
              </a:solidFill>
            </c:spPr>
          </c:dPt>
          <c:dPt>
            <c:idx val="26"/>
            <c:spPr>
              <a:solidFill>
                <a:srgbClr val="A3B5A4"/>
              </a:solidFill>
            </c:spPr>
          </c:dPt>
          <c:dPt>
            <c:idx val="27"/>
            <c:spPr>
              <a:solidFill>
                <a:srgbClr val="A3B5A4"/>
              </a:solidFill>
            </c:spPr>
          </c:dPt>
          <c:dPt>
            <c:idx val="28"/>
            <c:spPr>
              <a:solidFill>
                <a:srgbClr val="A3B5A4"/>
              </a:solidFill>
            </c:spPr>
          </c:dPt>
          <c:dPt>
            <c:idx val="29"/>
            <c:spPr>
              <a:solidFill>
                <a:srgbClr val="A3B5A4"/>
              </a:solidFill>
            </c:spPr>
          </c:dPt>
          <c:dPt>
            <c:idx val="30"/>
            <c:spPr>
              <a:solidFill>
                <a:srgbClr val="A3B5A4"/>
              </a:solidFill>
            </c:spPr>
          </c:dPt>
          <c:dPt>
            <c:idx val="31"/>
            <c:spPr>
              <a:solidFill>
                <a:srgbClr val="A3B5A4"/>
              </a:solidFill>
            </c:spPr>
          </c:dPt>
          <c:dPt>
            <c:idx val="32"/>
            <c:spPr>
              <a:solidFill>
                <a:srgbClr val="A3B5A4"/>
              </a:solidFill>
            </c:spPr>
          </c:dPt>
          <c:dPt>
            <c:idx val="33"/>
            <c:spPr>
              <a:solidFill>
                <a:srgbClr val="A3B5A4"/>
              </a:solidFill>
            </c:spPr>
          </c:dPt>
          <c:dPt>
            <c:idx val="34"/>
            <c:spPr>
              <a:solidFill>
                <a:srgbClr val="A3B5A4"/>
              </a:solidFill>
            </c:spPr>
          </c:dPt>
          <c:dPt>
            <c:idx val="35"/>
            <c:spPr>
              <a:solidFill>
                <a:srgbClr val="A3B5A4"/>
              </a:solidFill>
            </c:spPr>
          </c:dPt>
          <c:dPt>
            <c:idx val="36"/>
            <c:spPr>
              <a:solidFill>
                <a:srgbClr val="A3B5A4"/>
              </a:solidFill>
            </c:spPr>
          </c:dPt>
          <c:dPt>
            <c:idx val="37"/>
            <c:spPr>
              <a:solidFill>
                <a:srgbClr val="A3B5A4"/>
              </a:solidFill>
            </c:spPr>
          </c:dPt>
          <c:dPt>
            <c:idx val="38"/>
            <c:spPr>
              <a:solidFill>
                <a:srgbClr val="A3B5A4"/>
              </a:solidFill>
            </c:spPr>
          </c:dPt>
          <c:dPt>
            <c:idx val="39"/>
            <c:spPr>
              <a:solidFill>
                <a:srgbClr val="A3B5A4"/>
              </a:solidFill>
            </c:spPr>
          </c:dPt>
          <c:dPt>
            <c:idx val="40"/>
            <c:spPr>
              <a:solidFill>
                <a:srgbClr val="A3B5A4"/>
              </a:solidFill>
            </c:spPr>
          </c:dPt>
          <c:dPt>
            <c:idx val="41"/>
            <c:spPr>
              <a:solidFill>
                <a:srgbClr val="A3B5A4"/>
              </a:solidFill>
            </c:spPr>
          </c:dPt>
          <c:dPt>
            <c:idx val="42"/>
            <c:spPr>
              <a:solidFill>
                <a:srgbClr val="A3B5A4"/>
              </a:solidFill>
            </c:spPr>
          </c:dPt>
          <c:dPt>
            <c:idx val="43"/>
            <c:spPr>
              <a:solidFill>
                <a:srgbClr val="A3B5A4"/>
              </a:solidFill>
            </c:spPr>
          </c:dPt>
          <c:dPt>
            <c:idx val="44"/>
            <c:spPr>
              <a:solidFill>
                <a:srgbClr val="A3B5A4"/>
              </a:solidFill>
            </c:spPr>
          </c:dPt>
          <c:dPt>
            <c:idx val="45"/>
            <c:spPr>
              <a:solidFill>
                <a:srgbClr val="A3B5A4"/>
              </a:solidFill>
            </c:spPr>
          </c:dPt>
          <c:dPt>
            <c:idx val="46"/>
            <c:spPr>
              <a:solidFill>
                <a:srgbClr val="A3B5A4"/>
              </a:solidFill>
            </c:spPr>
          </c:dPt>
          <c:dPt>
            <c:idx val="47"/>
            <c:spPr>
              <a:solidFill>
                <a:srgbClr val="A3B5A4"/>
              </a:solidFill>
            </c:spPr>
          </c:dPt>
          <c:dPt>
            <c:idx val="48"/>
            <c:spPr>
              <a:solidFill>
                <a:srgbClr val="A3B5A4"/>
              </a:solidFill>
            </c:spPr>
          </c:dPt>
          <c:dPt>
            <c:idx val="49"/>
            <c:spPr>
              <a:solidFill>
                <a:srgbClr val="A3B5A4"/>
              </a:solidFill>
            </c:spPr>
          </c:dPt>
          <c:dPt>
            <c:idx val="50"/>
            <c:spPr>
              <a:solidFill>
                <a:srgbClr val="A3B5A4"/>
              </a:solidFill>
            </c:spPr>
          </c:dPt>
          <c:dPt>
            <c:idx val="51"/>
            <c:spPr>
              <a:solidFill>
                <a:srgbClr val="A3B5A4"/>
              </a:solidFill>
            </c:spPr>
          </c:dPt>
          <c:dPt>
            <c:idx val="52"/>
            <c:spPr>
              <a:solidFill>
                <a:srgbClr val="A3B5A4"/>
              </a:solidFill>
            </c:spPr>
          </c:dPt>
          <c:dPt>
            <c:idx val="53"/>
            <c:spPr>
              <a:solidFill>
                <a:srgbClr val="A3B5A4"/>
              </a:solidFill>
            </c:spPr>
          </c:dPt>
          <c:dPt>
            <c:idx val="54"/>
            <c:spPr>
              <a:solidFill>
                <a:srgbClr val="A3B5A4"/>
              </a:solidFill>
            </c:spPr>
          </c:dPt>
          <c:dPt>
            <c:idx val="55"/>
            <c:spPr>
              <a:solidFill>
                <a:srgbClr val="A3B5A4"/>
              </a:solidFill>
            </c:spPr>
          </c:dPt>
          <c:dPt>
            <c:idx val="56"/>
            <c:spPr>
              <a:solidFill>
                <a:srgbClr val="A3B5A4"/>
              </a:solidFill>
            </c:spPr>
          </c:dPt>
          <c:dPt>
            <c:idx val="57"/>
            <c:spPr>
              <a:solidFill>
                <a:srgbClr val="A3B5A4"/>
              </a:solidFill>
            </c:spPr>
          </c:dPt>
          <c:dPt>
            <c:idx val="58"/>
            <c:spPr>
              <a:solidFill>
                <a:srgbClr val="A3B5A4"/>
              </a:solidFill>
            </c:spPr>
          </c:dPt>
          <c:dPt>
            <c:idx val="59"/>
            <c:spPr>
              <a:solidFill>
                <a:srgbClr val="A3B5A4"/>
              </a:solidFill>
            </c:spPr>
          </c:dPt>
          <c:dPt>
            <c:idx val="60"/>
            <c:spPr>
              <a:solidFill>
                <a:srgbClr val="A3B5A4"/>
              </a:solidFill>
            </c:spPr>
          </c:dPt>
          <c:dPt>
            <c:idx val="61"/>
            <c:spPr>
              <a:solidFill>
                <a:srgbClr val="A3B5A4"/>
              </a:solidFill>
            </c:spPr>
          </c:dPt>
          <c:dPt>
            <c:idx val="62"/>
            <c:spPr>
              <a:solidFill>
                <a:srgbClr val="A3B5A4"/>
              </a:solidFill>
            </c:spPr>
          </c:dPt>
          <c:dPt>
            <c:idx val="63"/>
            <c:spPr>
              <a:solidFill>
                <a:srgbClr val="A3B5A4"/>
              </a:solidFill>
            </c:spPr>
          </c:dPt>
          <c:dPt>
            <c:idx val="64"/>
            <c:spPr>
              <a:solidFill>
                <a:srgbClr val="A3B5A4"/>
              </a:solidFill>
            </c:spPr>
          </c:dPt>
          <c:dPt>
            <c:idx val="65"/>
            <c:spPr>
              <a:solidFill>
                <a:srgbClr val="A3B5A4"/>
              </a:solidFill>
            </c:spPr>
          </c:dPt>
          <c:dPt>
            <c:idx val="66"/>
            <c:spPr>
              <a:solidFill>
                <a:srgbClr val="A3B5A4"/>
              </a:solidFill>
            </c:spPr>
          </c:dPt>
          <c:dPt>
            <c:idx val="67"/>
            <c:spPr>
              <a:solidFill>
                <a:srgbClr val="A3B5A4"/>
              </a:solidFill>
            </c:spPr>
          </c:dPt>
          <c:dPt>
            <c:idx val="68"/>
            <c:spPr>
              <a:solidFill>
                <a:srgbClr val="A3B5A4"/>
              </a:solidFill>
            </c:spPr>
          </c:dPt>
          <c:dPt>
            <c:idx val="69"/>
            <c:spPr>
              <a:solidFill>
                <a:srgbClr val="A3B5A4"/>
              </a:solidFill>
            </c:spPr>
          </c:dPt>
          <c:dPt>
            <c:idx val="70"/>
            <c:spPr>
              <a:solidFill>
                <a:srgbClr val="A3B5A4"/>
              </a:solidFill>
            </c:spPr>
          </c:dPt>
          <c:dPt>
            <c:idx val="71"/>
            <c:spPr>
              <a:solidFill>
                <a:srgbClr val="A3B5A4"/>
              </a:solidFill>
            </c:spPr>
          </c:dPt>
          <c:dPt>
            <c:idx val="72"/>
            <c:spPr>
              <a:solidFill>
                <a:srgbClr val="A3B5A4"/>
              </a:solidFill>
            </c:spPr>
          </c:dPt>
          <c:dPt>
            <c:idx val="73"/>
            <c:spPr>
              <a:solidFill>
                <a:srgbClr val="A3B5A4"/>
              </a:solidFill>
            </c:spPr>
          </c:dPt>
          <c:dPt>
            <c:idx val="74"/>
            <c:spPr>
              <a:solidFill>
                <a:srgbClr val="A3B5A4"/>
              </a:solidFill>
            </c:spPr>
          </c:dPt>
          <c:dPt>
            <c:idx val="75"/>
            <c:spPr>
              <a:solidFill>
                <a:srgbClr val="A3B5A4"/>
              </a:solidFill>
            </c:spPr>
          </c:dPt>
          <c:dPt>
            <c:idx val="76"/>
            <c:spPr>
              <a:solidFill>
                <a:srgbClr val="A3B5A4"/>
              </a:solidFill>
            </c:spPr>
          </c:dPt>
          <c:dPt>
            <c:idx val="77"/>
            <c:spPr>
              <a:solidFill>
                <a:srgbClr val="A3B5A4"/>
              </a:solidFill>
            </c:spPr>
          </c:dPt>
          <c:dPt>
            <c:idx val="78"/>
            <c:spPr>
              <a:solidFill>
                <a:srgbClr val="A3B5A4"/>
              </a:solidFill>
            </c:spPr>
          </c:dPt>
          <c:dPt>
            <c:idx val="79"/>
            <c:spPr>
              <a:solidFill>
                <a:srgbClr val="A3B5A4"/>
              </a:solidFill>
            </c:spPr>
          </c:dPt>
          <c:dPt>
            <c:idx val="80"/>
            <c:spPr>
              <a:solidFill>
                <a:srgbClr val="A3B5A4"/>
              </a:solidFill>
            </c:spPr>
          </c:dPt>
          <c:dPt>
            <c:idx val="81"/>
            <c:spPr>
              <a:solidFill>
                <a:srgbClr val="A3B5A4"/>
              </a:solidFill>
            </c:spPr>
          </c:dPt>
          <c:dPt>
            <c:idx val="82"/>
            <c:spPr>
              <a:solidFill>
                <a:srgbClr val="A3B5A4"/>
              </a:solidFill>
            </c:spPr>
          </c:dPt>
          <c:dPt>
            <c:idx val="83"/>
            <c:spPr>
              <a:solidFill>
                <a:srgbClr val="A3B5A4"/>
              </a:solidFill>
            </c:spPr>
          </c:dPt>
          <c:dPt>
            <c:idx val="84"/>
            <c:spPr>
              <a:solidFill>
                <a:srgbClr val="A3B5A4"/>
              </a:solidFill>
            </c:spPr>
          </c:dPt>
          <c:dPt>
            <c:idx val="85"/>
            <c:spPr>
              <a:solidFill>
                <a:srgbClr val="A3B5A4"/>
              </a:solidFill>
            </c:spPr>
          </c:dPt>
          <c:dPt>
            <c:idx val="86"/>
            <c:spPr>
              <a:solidFill>
                <a:srgbClr val="A3B5A4"/>
              </a:solidFill>
            </c:spPr>
          </c:dPt>
          <c:dPt>
            <c:idx val="87"/>
            <c:spPr>
              <a:solidFill>
                <a:srgbClr val="A3B5A4"/>
              </a:solidFill>
            </c:spPr>
          </c:dPt>
          <c:dPt>
            <c:idx val="88"/>
            <c:spPr>
              <a:solidFill>
                <a:srgbClr val="A3B5A4"/>
              </a:solidFill>
            </c:spPr>
          </c:dPt>
          <c:dPt>
            <c:idx val="89"/>
            <c:spPr>
              <a:solidFill>
                <a:srgbClr val="A3B5A4"/>
              </a:solidFill>
            </c:spPr>
          </c:dPt>
          <c:dPt>
            <c:idx val="90"/>
            <c:spPr>
              <a:solidFill>
                <a:srgbClr val="A3B5A4"/>
              </a:solidFill>
            </c:spPr>
          </c:dPt>
          <c:dPt>
            <c:idx val="91"/>
            <c:spPr>
              <a:solidFill>
                <a:srgbClr val="A3B5A4"/>
              </a:solidFill>
            </c:spPr>
          </c:dPt>
          <c:dPt>
            <c:idx val="92"/>
            <c:spPr>
              <a:solidFill>
                <a:srgbClr val="A3B5A4"/>
              </a:solidFill>
            </c:spPr>
          </c:dPt>
          <c:dPt>
            <c:idx val="93"/>
            <c:spPr>
              <a:solidFill>
                <a:srgbClr val="A3B5A4"/>
              </a:solidFill>
            </c:spPr>
          </c:dPt>
          <c:dPt>
            <c:idx val="94"/>
            <c:spPr>
              <a:solidFill>
                <a:srgbClr val="A3B5A4"/>
              </a:solidFill>
            </c:spPr>
          </c:dPt>
          <c:dPt>
            <c:idx val="95"/>
            <c:spPr>
              <a:solidFill>
                <a:srgbClr val="A3B5A4"/>
              </a:solidFill>
            </c:spPr>
          </c:dPt>
          <c:dPt>
            <c:idx val="96"/>
            <c:spPr>
              <a:solidFill>
                <a:srgbClr val="A3B5A4"/>
              </a:solidFill>
            </c:spPr>
          </c:dPt>
          <c:dPt>
            <c:idx val="97"/>
            <c:spPr>
              <a:solidFill>
                <a:srgbClr val="A3B5A4"/>
              </a:solidFill>
            </c:spPr>
          </c:dPt>
          <c:dPt>
            <c:idx val="98"/>
            <c:spPr>
              <a:solidFill>
                <a:srgbClr val="A3B5A4"/>
              </a:solidFill>
            </c:spPr>
          </c:dPt>
          <c:dPt>
            <c:idx val="99"/>
            <c:spPr>
              <a:solidFill>
                <a:srgbClr val="A3B5A4"/>
              </a:solidFill>
            </c:spPr>
          </c:dPt>
          <c:dPt>
            <c:idx val="100"/>
            <c:spPr>
              <a:solidFill>
                <a:srgbClr val="A3B5A4"/>
              </a:solidFill>
            </c:spPr>
          </c:dPt>
          <c:dPt>
            <c:idx val="101"/>
            <c:spPr>
              <a:solidFill>
                <a:srgbClr val="A3B5A4"/>
              </a:solidFill>
            </c:spPr>
          </c:dPt>
          <c:dPt>
            <c:idx val="102"/>
            <c:spPr>
              <a:solidFill>
                <a:srgbClr val="A3B5A4"/>
              </a:solidFill>
            </c:spPr>
          </c:dPt>
          <c:dPt>
            <c:idx val="103"/>
            <c:spPr>
              <a:solidFill>
                <a:srgbClr val="A3B5A4"/>
              </a:solidFill>
            </c:spPr>
          </c:dPt>
          <c:dPt>
            <c:idx val="104"/>
            <c:spPr>
              <a:solidFill>
                <a:srgbClr val="A3B5A4"/>
              </a:solidFill>
            </c:spPr>
          </c:dPt>
          <c:dPt>
            <c:idx val="105"/>
            <c:spPr>
              <a:solidFill>
                <a:srgbClr val="A3B5A4"/>
              </a:solidFill>
            </c:spPr>
          </c:dPt>
          <c:dPt>
            <c:idx val="106"/>
            <c:spPr>
              <a:solidFill>
                <a:srgbClr val="A3B5A4"/>
              </a:solidFill>
            </c:spPr>
          </c:dPt>
          <c:dPt>
            <c:idx val="107"/>
            <c:spPr>
              <a:solidFill>
                <a:srgbClr val="A3B5A4"/>
              </a:solidFill>
            </c:spPr>
          </c:dPt>
          <c:dPt>
            <c:idx val="108"/>
            <c:spPr>
              <a:solidFill>
                <a:srgbClr val="A3B5A4"/>
              </a:solidFill>
            </c:spPr>
          </c:dPt>
          <c:dPt>
            <c:idx val="109"/>
            <c:spPr>
              <a:solidFill>
                <a:srgbClr val="A3B5A4"/>
              </a:solidFill>
            </c:spPr>
          </c:dPt>
          <c:dPt>
            <c:idx val="110"/>
            <c:spPr>
              <a:solidFill>
                <a:srgbClr val="A3B5A4"/>
              </a:solidFill>
            </c:spPr>
          </c:dPt>
          <c:dPt>
            <c:idx val="111"/>
            <c:spPr>
              <a:solidFill>
                <a:srgbClr val="A3B5A4"/>
              </a:solidFill>
            </c:spPr>
          </c:dPt>
          <c:dPt>
            <c:idx val="112"/>
            <c:spPr>
              <a:solidFill>
                <a:srgbClr val="A3B5A4"/>
              </a:solidFill>
            </c:spPr>
          </c:dPt>
          <c:dPt>
            <c:idx val="113"/>
            <c:spPr>
              <a:solidFill>
                <a:srgbClr val="A3B5A4"/>
              </a:solidFill>
            </c:spPr>
          </c:dPt>
          <c:dPt>
            <c:idx val="114"/>
            <c:spPr>
              <a:solidFill>
                <a:srgbClr val="A3B5A4"/>
              </a:solidFill>
            </c:spPr>
          </c:dPt>
          <c:dPt>
            <c:idx val="115"/>
            <c:spPr>
              <a:solidFill>
                <a:srgbClr val="A3B5A4"/>
              </a:solidFill>
            </c:spPr>
          </c:dPt>
          <c:dPt>
            <c:idx val="116"/>
            <c:spPr>
              <a:solidFill>
                <a:srgbClr val="A3B5A4"/>
              </a:solidFill>
            </c:spPr>
          </c:dPt>
          <c:dPt>
            <c:idx val="117"/>
            <c:spPr>
              <a:solidFill>
                <a:srgbClr val="A3B5A4"/>
              </a:solidFill>
            </c:spPr>
          </c:dPt>
          <c:dPt>
            <c:idx val="118"/>
            <c:spPr>
              <a:solidFill>
                <a:srgbClr val="A3B5A4"/>
              </a:solidFill>
            </c:spPr>
          </c:dPt>
          <c:dPt>
            <c:idx val="119"/>
            <c:spPr>
              <a:solidFill>
                <a:srgbClr val="A3B5A4"/>
              </a:solidFill>
            </c:spPr>
          </c:dPt>
          <c:dPt>
            <c:idx val="120"/>
            <c:spPr>
              <a:solidFill>
                <a:srgbClr val="A3B5A4"/>
              </a:solidFill>
            </c:spPr>
          </c:dPt>
          <c:dPt>
            <c:idx val="121"/>
            <c:spPr>
              <a:solidFill>
                <a:srgbClr val="A3B5A4"/>
              </a:solidFill>
            </c:spPr>
          </c:dPt>
          <c:dPt>
            <c:idx val="122"/>
            <c:spPr>
              <a:solidFill>
                <a:srgbClr val="A3B5A4"/>
              </a:solidFill>
            </c:spPr>
          </c:dPt>
          <c:dPt>
            <c:idx val="123"/>
            <c:spPr>
              <a:solidFill>
                <a:srgbClr val="A3B5A4"/>
              </a:solidFill>
            </c:spPr>
          </c:dPt>
          <c:dPt>
            <c:idx val="124"/>
            <c:spPr>
              <a:solidFill>
                <a:srgbClr val="A3B5A4"/>
              </a:solidFill>
            </c:spPr>
          </c:dPt>
          <c:dPt>
            <c:idx val="125"/>
            <c:spPr>
              <a:solidFill>
                <a:srgbClr val="A3B5A4"/>
              </a:solidFill>
            </c:spPr>
          </c:dPt>
          <c:dPt>
            <c:idx val="126"/>
            <c:spPr>
              <a:solidFill>
                <a:srgbClr val="A3B5A4"/>
              </a:solidFill>
            </c:spPr>
          </c:dPt>
          <c:dPt>
            <c:idx val="127"/>
            <c:spPr>
              <a:solidFill>
                <a:srgbClr val="A3B5A4"/>
              </a:solidFill>
            </c:spPr>
          </c:dPt>
          <c:dPt>
            <c:idx val="128"/>
            <c:spPr>
              <a:solidFill>
                <a:srgbClr val="A3B5A4"/>
              </a:solidFill>
            </c:spPr>
          </c:dPt>
          <c:dPt>
            <c:idx val="129"/>
            <c:spPr>
              <a:solidFill>
                <a:srgbClr val="A3B5A4"/>
              </a:solidFill>
            </c:spPr>
          </c:dPt>
          <c:dPt>
            <c:idx val="130"/>
            <c:spPr>
              <a:solidFill>
                <a:srgbClr val="A3B5A4"/>
              </a:solidFill>
            </c:spPr>
          </c:dPt>
          <c:dPt>
            <c:idx val="131"/>
            <c:spPr>
              <a:solidFill>
                <a:srgbClr val="A3B5A4"/>
              </a:solidFill>
            </c:spPr>
          </c:dPt>
          <c:dPt>
            <c:idx val="132"/>
            <c:spPr>
              <a:solidFill>
                <a:srgbClr val="A3B5A4"/>
              </a:solidFill>
            </c:spPr>
          </c:dPt>
          <c:dPt>
            <c:idx val="133"/>
            <c:spPr>
              <a:solidFill>
                <a:srgbClr val="A3B5A4"/>
              </a:solidFill>
            </c:spPr>
          </c:dPt>
          <c:dPt>
            <c:idx val="134"/>
            <c:spPr>
              <a:solidFill>
                <a:srgbClr val="A3B5A4"/>
              </a:solidFill>
            </c:spPr>
          </c:dPt>
          <c:dPt>
            <c:idx val="135"/>
            <c:spPr>
              <a:solidFill>
                <a:srgbClr val="A3B5A4"/>
              </a:solidFill>
            </c:spPr>
          </c:dPt>
          <c:dPt>
            <c:idx val="136"/>
            <c:spPr>
              <a:solidFill>
                <a:srgbClr val="A3B5A4"/>
              </a:solidFill>
            </c:spPr>
          </c:dPt>
          <c:dPt>
            <c:idx val="137"/>
            <c:spPr>
              <a:solidFill>
                <a:srgbClr val="A3B5A4"/>
              </a:solidFill>
            </c:spPr>
          </c:dPt>
          <c:dPt>
            <c:idx val="138"/>
            <c:spPr>
              <a:solidFill>
                <a:srgbClr val="A3B5A4"/>
              </a:solidFill>
            </c:spPr>
          </c:dPt>
          <c:dPt>
            <c:idx val="139"/>
            <c:spPr>
              <a:solidFill>
                <a:srgbClr val="A3B5A4"/>
              </a:solidFill>
            </c:spPr>
          </c:dPt>
          <c:dPt>
            <c:idx val="140"/>
            <c:spPr>
              <a:solidFill>
                <a:srgbClr val="A3B5A4"/>
              </a:solidFill>
            </c:spPr>
          </c:dPt>
          <c:dPt>
            <c:idx val="141"/>
            <c:spPr>
              <a:solidFill>
                <a:srgbClr val="A3B5A4"/>
              </a:solidFill>
            </c:spPr>
          </c:dPt>
          <c:dPt>
            <c:idx val="142"/>
            <c:spPr>
              <a:solidFill>
                <a:srgbClr val="A3B5A4"/>
              </a:solidFill>
            </c:spPr>
          </c:dPt>
          <c:dPt>
            <c:idx val="143"/>
            <c:spPr>
              <a:solidFill>
                <a:srgbClr val="A3B5A4"/>
              </a:solidFill>
            </c:spPr>
          </c:dPt>
          <c:dPt>
            <c:idx val="144"/>
            <c:spPr>
              <a:solidFill>
                <a:srgbClr val="A3B5A4"/>
              </a:solidFill>
            </c:spPr>
          </c:dPt>
          <c:dPt>
            <c:idx val="145"/>
            <c:spPr>
              <a:solidFill>
                <a:srgbClr val="A3B5A4"/>
              </a:solidFill>
            </c:spPr>
          </c:dPt>
          <c:dPt>
            <c:idx val="146"/>
            <c:spPr>
              <a:solidFill>
                <a:srgbClr val="A3B5A4"/>
              </a:solidFill>
            </c:spPr>
          </c:dPt>
          <c:dPt>
            <c:idx val="147"/>
            <c:spPr>
              <a:solidFill>
                <a:srgbClr val="A3B5A4"/>
              </a:solidFill>
            </c:spPr>
          </c:dPt>
          <c:dPt>
            <c:idx val="148"/>
            <c:spPr>
              <a:solidFill>
                <a:srgbClr val="A3B5A4"/>
              </a:solidFill>
            </c:spPr>
          </c:dPt>
          <c:dPt>
            <c:idx val="149"/>
            <c:spPr>
              <a:solidFill>
                <a:srgbClr val="A3B5A4"/>
              </a:solidFill>
            </c:spPr>
          </c:dPt>
          <c:dPt>
            <c:idx val="150"/>
            <c:spPr>
              <a:solidFill>
                <a:srgbClr val="A3B5A4"/>
              </a:solidFill>
            </c:spPr>
          </c:dPt>
          <c:dPt>
            <c:idx val="151"/>
            <c:spPr>
              <a:solidFill>
                <a:srgbClr val="A3B5A4"/>
              </a:solidFill>
            </c:spPr>
          </c:dPt>
          <c:dPt>
            <c:idx val="152"/>
            <c:spPr>
              <a:solidFill>
                <a:srgbClr val="A3B5A4"/>
              </a:solidFill>
            </c:spPr>
          </c:dPt>
          <c:dPt>
            <c:idx val="153"/>
            <c:spPr>
              <a:solidFill>
                <a:srgbClr val="A3B5A4"/>
              </a:solidFill>
            </c:spPr>
          </c:dPt>
          <c:dPt>
            <c:idx val="154"/>
            <c:spPr>
              <a:solidFill>
                <a:srgbClr val="A3B5A4"/>
              </a:solidFill>
            </c:spPr>
          </c:dPt>
          <c:dPt>
            <c:idx val="155"/>
            <c:spPr>
              <a:solidFill>
                <a:srgbClr val="A3B5A4"/>
              </a:solidFill>
            </c:spPr>
          </c:dPt>
          <c:dPt>
            <c:idx val="156"/>
            <c:spPr>
              <a:solidFill>
                <a:srgbClr val="A3B5A4"/>
              </a:solidFill>
            </c:spPr>
          </c:dPt>
          <c:dPt>
            <c:idx val="157"/>
            <c:spPr>
              <a:solidFill>
                <a:srgbClr val="A3B5A4"/>
              </a:solidFill>
            </c:spPr>
          </c:dPt>
          <c:dPt>
            <c:idx val="158"/>
            <c:spPr>
              <a:solidFill>
                <a:srgbClr val="A3B5A4"/>
              </a:solidFill>
            </c:spPr>
          </c:dPt>
          <c:dPt>
            <c:idx val="159"/>
            <c:spPr>
              <a:solidFill>
                <a:srgbClr val="A3B5A4"/>
              </a:solidFill>
            </c:spPr>
          </c:dPt>
          <c:dPt>
            <c:idx val="160"/>
            <c:spPr>
              <a:solidFill>
                <a:srgbClr val="A3B5A4"/>
              </a:solidFill>
            </c:spPr>
          </c:dPt>
          <c:dPt>
            <c:idx val="161"/>
            <c:spPr>
              <a:solidFill>
                <a:srgbClr val="A3B5A4"/>
              </a:solidFill>
            </c:spPr>
          </c:dPt>
          <c:dPt>
            <c:idx val="162"/>
            <c:spPr>
              <a:solidFill>
                <a:srgbClr val="A3B5A4"/>
              </a:solidFill>
            </c:spPr>
          </c:dPt>
          <c:dPt>
            <c:idx val="163"/>
            <c:spPr>
              <a:solidFill>
                <a:srgbClr val="A3B5A4"/>
              </a:solidFill>
            </c:spPr>
          </c:dPt>
          <c:dPt>
            <c:idx val="164"/>
            <c:spPr>
              <a:solidFill>
                <a:srgbClr val="A3B5A4"/>
              </a:solidFill>
            </c:spPr>
          </c:dPt>
          <c:dPt>
            <c:idx val="165"/>
            <c:spPr>
              <a:solidFill>
                <a:srgbClr val="A3B5A4"/>
              </a:solidFill>
            </c:spPr>
          </c:dPt>
          <c:dPt>
            <c:idx val="166"/>
            <c:spPr>
              <a:solidFill>
                <a:srgbClr val="A3B5A4"/>
              </a:solidFill>
            </c:spPr>
          </c:dPt>
          <c:dPt>
            <c:idx val="167"/>
            <c:spPr>
              <a:solidFill>
                <a:srgbClr val="A3B5A4"/>
              </a:solidFill>
            </c:spPr>
          </c:dPt>
          <c:dPt>
            <c:idx val="168"/>
            <c:spPr>
              <a:solidFill>
                <a:srgbClr val="A3B5A4"/>
              </a:solidFill>
            </c:spPr>
          </c:dPt>
          <c:dPt>
            <c:idx val="169"/>
            <c:spPr>
              <a:solidFill>
                <a:srgbClr val="A3B5A4"/>
              </a:solidFill>
            </c:spPr>
          </c:dPt>
          <c:dPt>
            <c:idx val="170"/>
            <c:spPr>
              <a:solidFill>
                <a:srgbClr val="A3B5A4"/>
              </a:solidFill>
            </c:spPr>
          </c:dPt>
          <c:dPt>
            <c:idx val="171"/>
            <c:spPr>
              <a:solidFill>
                <a:srgbClr val="A3B5A4"/>
              </a:solidFill>
            </c:spPr>
          </c:dPt>
          <c:dPt>
            <c:idx val="172"/>
            <c:spPr>
              <a:solidFill>
                <a:srgbClr val="A3B5A4"/>
              </a:solidFill>
            </c:spPr>
          </c:dPt>
          <c:dPt>
            <c:idx val="173"/>
            <c:spPr>
              <a:solidFill>
                <a:srgbClr val="A3B5A4"/>
              </a:solidFill>
            </c:spPr>
          </c:dPt>
          <c:dPt>
            <c:idx val="174"/>
            <c:spPr>
              <a:solidFill>
                <a:srgbClr val="A3B5A4"/>
              </a:solidFill>
            </c:spPr>
          </c:dPt>
          <c:dPt>
            <c:idx val="175"/>
            <c:spPr>
              <a:solidFill>
                <a:srgbClr val="A3B5A4"/>
              </a:solidFill>
            </c:spPr>
          </c:dPt>
          <c:dPt>
            <c:idx val="176"/>
            <c:spPr>
              <a:solidFill>
                <a:srgbClr val="A3B5A4"/>
              </a:solidFill>
            </c:spPr>
          </c:dPt>
          <c:dPt>
            <c:idx val="177"/>
            <c:spPr>
              <a:solidFill>
                <a:srgbClr val="A3B5A4"/>
              </a:solidFill>
            </c:spPr>
          </c:dPt>
          <c:dPt>
            <c:idx val="178"/>
            <c:spPr>
              <a:solidFill>
                <a:srgbClr val="A3B5A4"/>
              </a:solidFill>
            </c:spPr>
          </c:dPt>
          <c:dPt>
            <c:idx val="179"/>
            <c:spPr>
              <a:solidFill>
                <a:srgbClr val="A3B5A4"/>
              </a:solidFill>
            </c:spPr>
          </c:dPt>
          <c:dPt>
            <c:idx val="180"/>
            <c:spPr>
              <a:solidFill>
                <a:srgbClr val="A3B5A4"/>
              </a:solidFill>
            </c:spPr>
          </c:dPt>
          <c:dPt>
            <c:idx val="181"/>
            <c:spPr>
              <a:solidFill>
                <a:srgbClr val="A3B5A4"/>
              </a:solidFill>
            </c:spPr>
          </c:dPt>
          <c:dPt>
            <c:idx val="182"/>
            <c:spPr>
              <a:solidFill>
                <a:srgbClr val="A3B5A4"/>
              </a:solidFill>
            </c:spPr>
          </c:dPt>
          <c:dPt>
            <c:idx val="183"/>
            <c:spPr>
              <a:solidFill>
                <a:srgbClr val="A3B5A4"/>
              </a:solidFill>
            </c:spPr>
          </c:dPt>
          <c:dPt>
            <c:idx val="184"/>
            <c:spPr>
              <a:solidFill>
                <a:srgbClr val="A3B5A4"/>
              </a:solidFill>
            </c:spPr>
          </c:dPt>
          <c:dPt>
            <c:idx val="185"/>
            <c:spPr>
              <a:solidFill>
                <a:srgbClr val="A3B5A4"/>
              </a:solidFill>
            </c:spPr>
          </c:dPt>
          <c:dPt>
            <c:idx val="186"/>
            <c:spPr>
              <a:solidFill>
                <a:srgbClr val="A3B5A4"/>
              </a:solidFill>
            </c:spPr>
          </c:dPt>
          <c:dPt>
            <c:idx val="187"/>
            <c:spPr>
              <a:solidFill>
                <a:srgbClr val="A3B5A4"/>
              </a:solidFill>
            </c:spPr>
          </c:dPt>
          <c:dPt>
            <c:idx val="188"/>
            <c:spPr>
              <a:solidFill>
                <a:srgbClr val="A3B5A4"/>
              </a:solidFill>
            </c:spPr>
          </c:dPt>
          <c:dPt>
            <c:idx val="189"/>
            <c:spPr>
              <a:solidFill>
                <a:srgbClr val="A3B5A4"/>
              </a:solidFill>
            </c:spPr>
          </c:dPt>
          <c:dPt>
            <c:idx val="190"/>
            <c:spPr>
              <a:solidFill>
                <a:srgbClr val="A3B5A4"/>
              </a:solidFill>
            </c:spPr>
          </c:dPt>
          <c:dPt>
            <c:idx val="191"/>
            <c:spPr>
              <a:solidFill>
                <a:srgbClr val="A3B5A4"/>
              </a:solidFill>
            </c:spPr>
          </c:dPt>
          <c:dPt>
            <c:idx val="192"/>
            <c:spPr>
              <a:solidFill>
                <a:srgbClr val="A3B5A4"/>
              </a:solidFill>
            </c:spPr>
          </c:dPt>
          <c:dPt>
            <c:idx val="193"/>
            <c:spPr>
              <a:solidFill>
                <a:srgbClr val="A3B5A4"/>
              </a:solidFill>
            </c:spPr>
          </c:dPt>
          <c:dPt>
            <c:idx val="194"/>
            <c:spPr>
              <a:solidFill>
                <a:srgbClr val="A3B5A4"/>
              </a:solidFill>
            </c:spPr>
          </c:dPt>
          <c:dPt>
            <c:idx val="195"/>
            <c:spPr>
              <a:solidFill>
                <a:srgbClr val="A3B5A4"/>
              </a:solidFill>
            </c:spPr>
          </c:dPt>
          <c:dPt>
            <c:idx val="196"/>
            <c:spPr>
              <a:solidFill>
                <a:srgbClr val="A3B5A4"/>
              </a:solidFill>
            </c:spPr>
          </c:dPt>
          <c:dPt>
            <c:idx val="197"/>
            <c:spPr>
              <a:solidFill>
                <a:srgbClr val="A3B5A4"/>
              </a:solidFill>
            </c:spPr>
          </c:dPt>
          <c:dPt>
            <c:idx val="198"/>
            <c:spPr>
              <a:solidFill>
                <a:srgbClr val="A3B5A4"/>
              </a:solidFill>
            </c:spPr>
          </c:dPt>
          <c:dPt>
            <c:idx val="199"/>
            <c:spPr>
              <a:solidFill>
                <a:srgbClr val="A3B5A4"/>
              </a:solidFill>
            </c:spPr>
          </c:dPt>
          <c:dPt>
            <c:idx val="200"/>
            <c:spPr>
              <a:solidFill>
                <a:srgbClr val="A3B5A4"/>
              </a:solidFill>
            </c:spPr>
          </c:dPt>
          <c:dPt>
            <c:idx val="201"/>
            <c:spPr>
              <a:solidFill>
                <a:srgbClr val="A3B5A4"/>
              </a:solidFill>
            </c:spPr>
          </c:dPt>
          <c:dPt>
            <c:idx val="202"/>
            <c:spPr>
              <a:solidFill>
                <a:srgbClr val="A3B5A4"/>
              </a:solidFill>
            </c:spPr>
          </c:dPt>
          <c:dPt>
            <c:idx val="203"/>
            <c:spPr>
              <a:solidFill>
                <a:srgbClr val="A3B5A4"/>
              </a:solidFill>
            </c:spPr>
          </c:dPt>
          <c:dPt>
            <c:idx val="204"/>
            <c:spPr>
              <a:solidFill>
                <a:srgbClr val="A3B5A4"/>
              </a:solidFill>
            </c:spPr>
          </c:dPt>
          <c:dPt>
            <c:idx val="205"/>
            <c:spPr>
              <a:solidFill>
                <a:srgbClr val="A3B5A4"/>
              </a:solidFill>
            </c:spPr>
          </c:dPt>
          <c:dPt>
            <c:idx val="206"/>
            <c:spPr>
              <a:solidFill>
                <a:srgbClr val="A3B5A4"/>
              </a:solidFill>
            </c:spPr>
          </c:dPt>
          <c:dPt>
            <c:idx val="207"/>
            <c:spPr>
              <a:solidFill>
                <a:srgbClr val="A3B5A4"/>
              </a:solidFill>
            </c:spPr>
          </c:dPt>
          <c:dPt>
            <c:idx val="208"/>
            <c:spPr>
              <a:solidFill>
                <a:srgbClr val="A3B5A4"/>
              </a:solidFill>
            </c:spPr>
          </c:dPt>
          <c:dPt>
            <c:idx val="209"/>
            <c:spPr>
              <a:solidFill>
                <a:srgbClr val="A3B5A4"/>
              </a:solidFill>
            </c:spPr>
          </c:dPt>
          <c:dPt>
            <c:idx val="210"/>
            <c:spPr>
              <a:solidFill>
                <a:srgbClr val="A3B5A4"/>
              </a:solidFill>
            </c:spPr>
          </c:dPt>
          <c:dPt>
            <c:idx val="211"/>
            <c:spPr>
              <a:solidFill>
                <a:srgbClr val="A3B5A4"/>
              </a:solidFill>
            </c:spPr>
          </c:dPt>
          <c:dPt>
            <c:idx val="212"/>
            <c:spPr>
              <a:solidFill>
                <a:srgbClr val="A3B5A4"/>
              </a:solidFill>
            </c:spPr>
          </c:dPt>
          <c:dPt>
            <c:idx val="213"/>
            <c:spPr>
              <a:solidFill>
                <a:srgbClr val="A3B5A4"/>
              </a:solidFill>
            </c:spPr>
          </c:dPt>
          <c:dPt>
            <c:idx val="214"/>
            <c:spPr>
              <a:solidFill>
                <a:srgbClr val="A3B5A4"/>
              </a:solidFill>
            </c:spPr>
          </c:dPt>
          <c:dPt>
            <c:idx val="215"/>
            <c:spPr>
              <a:solidFill>
                <a:srgbClr val="A3B5A4"/>
              </a:solidFill>
            </c:spPr>
          </c:dPt>
          <c:dPt>
            <c:idx val="216"/>
            <c:spPr>
              <a:solidFill>
                <a:srgbClr val="A3B5A4"/>
              </a:solidFill>
            </c:spPr>
          </c:dPt>
          <c:dPt>
            <c:idx val="217"/>
            <c:spPr>
              <a:solidFill>
                <a:srgbClr val="A3B5A4"/>
              </a:solidFill>
            </c:spPr>
          </c:dPt>
          <c:dPt>
            <c:idx val="218"/>
            <c:spPr>
              <a:solidFill>
                <a:srgbClr val="A3B5A4"/>
              </a:solidFill>
            </c:spPr>
          </c:dPt>
          <c:dPt>
            <c:idx val="219"/>
            <c:spPr>
              <a:solidFill>
                <a:srgbClr val="A3B5A4"/>
              </a:solidFill>
            </c:spPr>
          </c:dPt>
          <c:dPt>
            <c:idx val="220"/>
            <c:spPr>
              <a:solidFill>
                <a:srgbClr val="A3B5A4"/>
              </a:solidFill>
            </c:spPr>
          </c:dPt>
          <c:dPt>
            <c:idx val="221"/>
            <c:spPr>
              <a:solidFill>
                <a:srgbClr val="A3B5A4"/>
              </a:solidFill>
            </c:spPr>
          </c:dPt>
          <c:dPt>
            <c:idx val="222"/>
            <c:spPr>
              <a:solidFill>
                <a:srgbClr val="A3B5A4"/>
              </a:solidFill>
            </c:spPr>
          </c:dPt>
          <c:dPt>
            <c:idx val="223"/>
            <c:spPr>
              <a:solidFill>
                <a:srgbClr val="A3B5A4"/>
              </a:solidFill>
            </c:spPr>
          </c:dPt>
          <c:dPt>
            <c:idx val="224"/>
            <c:spPr>
              <a:solidFill>
                <a:srgbClr val="A3B5A4"/>
              </a:solidFill>
            </c:spPr>
          </c:dPt>
          <c:dPt>
            <c:idx val="225"/>
            <c:spPr>
              <a:solidFill>
                <a:srgbClr val="A3B5A4"/>
              </a:solidFill>
            </c:spPr>
          </c:dPt>
          <c:dPt>
            <c:idx val="226"/>
            <c:spPr>
              <a:solidFill>
                <a:srgbClr val="A3B5A4"/>
              </a:solidFill>
            </c:spPr>
          </c:dPt>
          <c:dPt>
            <c:idx val="227"/>
            <c:spPr>
              <a:solidFill>
                <a:srgbClr val="A3B5A4"/>
              </a:solidFill>
            </c:spPr>
          </c:dPt>
          <c:dPt>
            <c:idx val="228"/>
            <c:spPr>
              <a:solidFill>
                <a:srgbClr val="A3B5A4"/>
              </a:solidFill>
            </c:spPr>
          </c:dPt>
          <c:dPt>
            <c:idx val="229"/>
            <c:spPr>
              <a:solidFill>
                <a:srgbClr val="A3B5A4"/>
              </a:solidFill>
            </c:spPr>
          </c:dPt>
          <c:dPt>
            <c:idx val="230"/>
            <c:spPr>
              <a:solidFill>
                <a:srgbClr val="A3B5A4"/>
              </a:solidFill>
            </c:spPr>
          </c:dPt>
          <c:dPt>
            <c:idx val="231"/>
            <c:spPr>
              <a:solidFill>
                <a:srgbClr val="A3B5A4"/>
              </a:solidFill>
            </c:spPr>
          </c:dPt>
          <c:dPt>
            <c:idx val="232"/>
            <c:spPr>
              <a:solidFill>
                <a:srgbClr val="A3B5A4"/>
              </a:solidFill>
            </c:spPr>
          </c:dPt>
          <c:dPt>
            <c:idx val="233"/>
            <c:spPr>
              <a:solidFill>
                <a:srgbClr val="A3B5A4"/>
              </a:solidFill>
            </c:spPr>
          </c:dPt>
          <c:dPt>
            <c:idx val="234"/>
            <c:spPr>
              <a:solidFill>
                <a:srgbClr val="A3B5A4"/>
              </a:solidFill>
            </c:spPr>
          </c:dPt>
          <c:dPt>
            <c:idx val="235"/>
            <c:spPr>
              <a:solidFill>
                <a:srgbClr val="A3B5A4"/>
              </a:solidFill>
            </c:spPr>
          </c:dPt>
          <c:dPt>
            <c:idx val="236"/>
            <c:spPr>
              <a:solidFill>
                <a:srgbClr val="A3B5A4"/>
              </a:solidFill>
            </c:spPr>
          </c:dPt>
          <c:dPt>
            <c:idx val="237"/>
            <c:spPr>
              <a:solidFill>
                <a:srgbClr val="A3B5A4"/>
              </a:solidFill>
            </c:spPr>
          </c:dPt>
          <c:dPt>
            <c:idx val="238"/>
            <c:spPr>
              <a:solidFill>
                <a:srgbClr val="A3B5A4"/>
              </a:solidFill>
            </c:spPr>
          </c:dPt>
          <c:dPt>
            <c:idx val="239"/>
            <c:spPr>
              <a:solidFill>
                <a:srgbClr val="A3B5A4"/>
              </a:solidFill>
            </c:spPr>
          </c:dPt>
          <c:dPt>
            <c:idx val="240"/>
            <c:spPr>
              <a:solidFill>
                <a:srgbClr val="A3B5A4"/>
              </a:solidFill>
            </c:spPr>
          </c:dPt>
          <c:dPt>
            <c:idx val="241"/>
            <c:spPr>
              <a:solidFill>
                <a:srgbClr val="A3B5A4"/>
              </a:solidFill>
            </c:spPr>
          </c:dPt>
          <c:dPt>
            <c:idx val="242"/>
            <c:spPr>
              <a:solidFill>
                <a:srgbClr val="A3B5A4"/>
              </a:solidFill>
            </c:spPr>
          </c:dPt>
          <c:dPt>
            <c:idx val="243"/>
            <c:spPr>
              <a:solidFill>
                <a:srgbClr val="A3B5A4"/>
              </a:solidFill>
            </c:spPr>
          </c:dPt>
          <c:dPt>
            <c:idx val="244"/>
            <c:spPr>
              <a:solidFill>
                <a:srgbClr val="A3B5A4"/>
              </a:solidFill>
            </c:spPr>
          </c:dPt>
          <c:dPt>
            <c:idx val="245"/>
            <c:spPr>
              <a:solidFill>
                <a:srgbClr val="A3B5A4"/>
              </a:solidFill>
            </c:spPr>
          </c:dPt>
          <c:dPt>
            <c:idx val="246"/>
            <c:spPr>
              <a:solidFill>
                <a:srgbClr val="A3B5A4"/>
              </a:solidFill>
            </c:spPr>
          </c:dPt>
          <c:dPt>
            <c:idx val="247"/>
            <c:spPr>
              <a:solidFill>
                <a:srgbClr val="A3B5A4"/>
              </a:solidFill>
            </c:spPr>
          </c:dPt>
          <c:dPt>
            <c:idx val="248"/>
            <c:spPr>
              <a:solidFill>
                <a:srgbClr val="A3B5A4"/>
              </a:solidFill>
            </c:spPr>
          </c:dPt>
          <c:dPt>
            <c:idx val="249"/>
            <c:spPr>
              <a:solidFill>
                <a:srgbClr val="A3B5A4"/>
              </a:solidFill>
            </c:spPr>
          </c:dPt>
          <c:dPt>
            <c:idx val="250"/>
            <c:spPr>
              <a:solidFill>
                <a:srgbClr val="A3B5A4"/>
              </a:solidFill>
            </c:spPr>
          </c:dPt>
          <c:dPt>
            <c:idx val="251"/>
            <c:spPr>
              <a:solidFill>
                <a:srgbClr val="A3B5A4"/>
              </a:solidFill>
            </c:spPr>
          </c:dPt>
          <c:dPt>
            <c:idx val="252"/>
            <c:spPr>
              <a:solidFill>
                <a:srgbClr val="A3B5A4"/>
              </a:solidFill>
            </c:spPr>
          </c:dPt>
          <c:dPt>
            <c:idx val="253"/>
            <c:spPr>
              <a:solidFill>
                <a:srgbClr val="A3B5A4"/>
              </a:solidFill>
            </c:spPr>
          </c:dPt>
          <c:dPt>
            <c:idx val="254"/>
            <c:spPr>
              <a:solidFill>
                <a:srgbClr val="A3B5A4"/>
              </a:solidFill>
            </c:spPr>
          </c:dPt>
          <c:dPt>
            <c:idx val="255"/>
            <c:spPr>
              <a:solidFill>
                <a:srgbClr val="A3B5A4"/>
              </a:solidFill>
            </c:spPr>
          </c:dPt>
          <c:dPt>
            <c:idx val="256"/>
            <c:spPr>
              <a:solidFill>
                <a:srgbClr val="A3B5A4"/>
              </a:solidFill>
            </c:spPr>
          </c:dPt>
          <c:dPt>
            <c:idx val="257"/>
            <c:spPr>
              <a:solidFill>
                <a:srgbClr val="A3B5A4"/>
              </a:solidFill>
            </c:spPr>
          </c:dPt>
          <c:dPt>
            <c:idx val="258"/>
            <c:spPr>
              <a:solidFill>
                <a:srgbClr val="A3B5A4"/>
              </a:solidFill>
            </c:spPr>
          </c:dPt>
          <c:dPt>
            <c:idx val="259"/>
            <c:spPr>
              <a:solidFill>
                <a:srgbClr val="A3B5A4"/>
              </a:solidFill>
            </c:spPr>
          </c:dPt>
          <c:dPt>
            <c:idx val="260"/>
            <c:spPr>
              <a:solidFill>
                <a:srgbClr val="A3B5A4"/>
              </a:solidFill>
            </c:spPr>
          </c:dPt>
          <c:dPt>
            <c:idx val="261"/>
            <c:spPr>
              <a:solidFill>
                <a:srgbClr val="A3B5A4"/>
              </a:solidFill>
            </c:spPr>
          </c:dPt>
          <c:dPt>
            <c:idx val="262"/>
            <c:spPr>
              <a:solidFill>
                <a:srgbClr val="A3B5A4"/>
              </a:solidFill>
            </c:spPr>
          </c:dPt>
          <c:dPt>
            <c:idx val="263"/>
            <c:spPr>
              <a:solidFill>
                <a:srgbClr val="A3B5A4"/>
              </a:solidFill>
            </c:spPr>
          </c:dPt>
          <c:dPt>
            <c:idx val="264"/>
            <c:spPr>
              <a:solidFill>
                <a:srgbClr val="A3B5A4"/>
              </a:solidFill>
            </c:spPr>
          </c:dPt>
          <c:dPt>
            <c:idx val="265"/>
            <c:spPr>
              <a:solidFill>
                <a:srgbClr val="A3B5A4"/>
              </a:solidFill>
            </c:spPr>
          </c:dPt>
          <c:dPt>
            <c:idx val="266"/>
            <c:spPr>
              <a:solidFill>
                <a:srgbClr val="A3B5A4"/>
              </a:solidFill>
            </c:spPr>
          </c:dPt>
          <c:dPt>
            <c:idx val="267"/>
            <c:spPr>
              <a:solidFill>
                <a:srgbClr val="A3B5A4"/>
              </a:solidFill>
            </c:spPr>
          </c:dPt>
          <c:dPt>
            <c:idx val="268"/>
            <c:spPr>
              <a:solidFill>
                <a:srgbClr val="A3B5A4"/>
              </a:solidFill>
            </c:spPr>
          </c:dPt>
          <c:dPt>
            <c:idx val="269"/>
            <c:spPr>
              <a:solidFill>
                <a:srgbClr val="A3B5A4"/>
              </a:solidFill>
            </c:spPr>
          </c:dPt>
          <c:dPt>
            <c:idx val="270"/>
            <c:spPr>
              <a:solidFill>
                <a:srgbClr val="A3B5A4"/>
              </a:solidFill>
            </c:spPr>
          </c:dPt>
          <c:dPt>
            <c:idx val="271"/>
            <c:spPr>
              <a:solidFill>
                <a:srgbClr val="A3B5A4"/>
              </a:solidFill>
            </c:spPr>
          </c:dPt>
          <c:dPt>
            <c:idx val="272"/>
            <c:spPr>
              <a:solidFill>
                <a:srgbClr val="A3B5A4"/>
              </a:solidFill>
            </c:spPr>
          </c:dPt>
          <c:dPt>
            <c:idx val="273"/>
            <c:spPr>
              <a:solidFill>
                <a:srgbClr val="A3B5A4"/>
              </a:solidFill>
            </c:spPr>
          </c:dPt>
          <c:dPt>
            <c:idx val="274"/>
            <c:spPr>
              <a:solidFill>
                <a:srgbClr val="A3B5A4"/>
              </a:solidFill>
            </c:spPr>
          </c:dPt>
          <c:dPt>
            <c:idx val="275"/>
            <c:spPr>
              <a:solidFill>
                <a:srgbClr val="A3B5A4"/>
              </a:solidFill>
            </c:spPr>
          </c:dPt>
          <c:dPt>
            <c:idx val="276"/>
            <c:spPr>
              <a:solidFill>
                <a:srgbClr val="A3B5A4"/>
              </a:solidFill>
            </c:spPr>
          </c:dPt>
          <c:dPt>
            <c:idx val="277"/>
            <c:spPr>
              <a:solidFill>
                <a:srgbClr val="A3B5A4"/>
              </a:solidFill>
            </c:spPr>
          </c:dPt>
          <c:dPt>
            <c:idx val="278"/>
            <c:spPr>
              <a:solidFill>
                <a:srgbClr val="A3B5A4"/>
              </a:solidFill>
            </c:spPr>
          </c:dPt>
          <c:dPt>
            <c:idx val="279"/>
            <c:spPr>
              <a:solidFill>
                <a:srgbClr val="A3B5A4"/>
              </a:solidFill>
            </c:spPr>
          </c:dPt>
          <c:dPt>
            <c:idx val="280"/>
            <c:spPr>
              <a:solidFill>
                <a:srgbClr val="A3B5A4"/>
              </a:solidFill>
            </c:spPr>
          </c:dPt>
          <c:dPt>
            <c:idx val="281"/>
            <c:spPr>
              <a:solidFill>
                <a:srgbClr val="A3B5A4"/>
              </a:solidFill>
            </c:spPr>
          </c:dPt>
          <c:dPt>
            <c:idx val="282"/>
            <c:spPr>
              <a:solidFill>
                <a:srgbClr val="A3B5A4"/>
              </a:solidFill>
            </c:spPr>
          </c:dPt>
          <c:dPt>
            <c:idx val="283"/>
            <c:spPr>
              <a:solidFill>
                <a:srgbClr val="A3B5A4"/>
              </a:solidFill>
            </c:spPr>
          </c:dPt>
          <c:dPt>
            <c:idx val="284"/>
            <c:spPr>
              <a:solidFill>
                <a:srgbClr val="A3B5A4"/>
              </a:solidFill>
            </c:spPr>
          </c:dPt>
          <c:dPt>
            <c:idx val="285"/>
            <c:spPr>
              <a:solidFill>
                <a:srgbClr val="A3B5A4"/>
              </a:solidFill>
            </c:spPr>
          </c:dPt>
          <c:dPt>
            <c:idx val="286"/>
            <c:spPr>
              <a:solidFill>
                <a:srgbClr val="A3B5A4"/>
              </a:solidFill>
            </c:spPr>
          </c:dPt>
          <c:dPt>
            <c:idx val="287"/>
            <c:spPr>
              <a:solidFill>
                <a:srgbClr val="A3B5A4"/>
              </a:solidFill>
            </c:spPr>
          </c:dPt>
          <c:dPt>
            <c:idx val="288"/>
            <c:spPr>
              <a:solidFill>
                <a:srgbClr val="A3B5A4"/>
              </a:solidFill>
            </c:spPr>
          </c:dPt>
          <c:dPt>
            <c:idx val="289"/>
            <c:spPr>
              <a:solidFill>
                <a:srgbClr val="A3B5A4"/>
              </a:solidFill>
            </c:spPr>
          </c:dPt>
          <c:dPt>
            <c:idx val="290"/>
            <c:spPr>
              <a:solidFill>
                <a:srgbClr val="A3B5A4"/>
              </a:solidFill>
            </c:spPr>
          </c:dPt>
          <c:dPt>
            <c:idx val="291"/>
            <c:spPr>
              <a:solidFill>
                <a:srgbClr val="A3B5A4"/>
              </a:solidFill>
            </c:spPr>
          </c:dPt>
          <c:dPt>
            <c:idx val="292"/>
            <c:spPr>
              <a:solidFill>
                <a:srgbClr val="A3B5A4"/>
              </a:solidFill>
            </c:spPr>
          </c:dPt>
          <c:dPt>
            <c:idx val="293"/>
            <c:spPr>
              <a:solidFill>
                <a:srgbClr val="A3B5A4"/>
              </a:solidFill>
            </c:spPr>
          </c:dPt>
          <c:dPt>
            <c:idx val="294"/>
            <c:spPr>
              <a:solidFill>
                <a:srgbClr val="A3B5A4"/>
              </a:solidFill>
            </c:spPr>
          </c:dPt>
          <c:dPt>
            <c:idx val="295"/>
            <c:spPr>
              <a:solidFill>
                <a:srgbClr val="A3B5A4"/>
              </a:solidFill>
            </c:spPr>
          </c:dPt>
          <c:dPt>
            <c:idx val="296"/>
            <c:spPr>
              <a:solidFill>
                <a:srgbClr val="A3B5A4"/>
              </a:solidFill>
            </c:spPr>
          </c:dPt>
          <c:dPt>
            <c:idx val="297"/>
            <c:spPr>
              <a:solidFill>
                <a:srgbClr val="A3B5A4"/>
              </a:solidFill>
            </c:spPr>
          </c:dPt>
          <c:dPt>
            <c:idx val="298"/>
            <c:spPr>
              <a:solidFill>
                <a:srgbClr val="A3B5A4"/>
              </a:solidFill>
            </c:spPr>
          </c:dPt>
          <c:dPt>
            <c:idx val="299"/>
            <c:spPr>
              <a:solidFill>
                <a:srgbClr val="A3B5A4"/>
              </a:solidFill>
            </c:spPr>
          </c:dPt>
          <c:dPt>
            <c:idx val="300"/>
            <c:spPr>
              <a:solidFill>
                <a:srgbClr val="A3B5A4"/>
              </a:solidFill>
            </c:spPr>
          </c:dPt>
          <c:dPt>
            <c:idx val="301"/>
            <c:spPr>
              <a:solidFill>
                <a:srgbClr val="A3B5A4"/>
              </a:solidFill>
            </c:spPr>
          </c:dPt>
          <c:dPt>
            <c:idx val="302"/>
            <c:spPr>
              <a:solidFill>
                <a:srgbClr val="A3B5A4"/>
              </a:solidFill>
            </c:spPr>
          </c:dPt>
          <c:dPt>
            <c:idx val="303"/>
            <c:spPr>
              <a:solidFill>
                <a:srgbClr val="A3B5A4"/>
              </a:solidFill>
            </c:spPr>
          </c:dPt>
          <c:dPt>
            <c:idx val="304"/>
            <c:spPr>
              <a:solidFill>
                <a:srgbClr val="A3B5A4"/>
              </a:solidFill>
            </c:spPr>
          </c:dPt>
          <c:dPt>
            <c:idx val="305"/>
            <c:spPr>
              <a:solidFill>
                <a:srgbClr val="A3B5A4"/>
              </a:solidFill>
            </c:spPr>
          </c:dPt>
          <c:dPt>
            <c:idx val="306"/>
            <c:spPr>
              <a:solidFill>
                <a:srgbClr val="A3B5A4"/>
              </a:solidFill>
            </c:spPr>
          </c:dPt>
          <c:dPt>
            <c:idx val="307"/>
            <c:spPr>
              <a:solidFill>
                <a:srgbClr val="A3B5A4"/>
              </a:solidFill>
            </c:spPr>
          </c:dPt>
          <c:dPt>
            <c:idx val="308"/>
            <c:spPr>
              <a:solidFill>
                <a:srgbClr val="A3B5A4"/>
              </a:solidFill>
            </c:spPr>
          </c:dPt>
          <c:dPt>
            <c:idx val="309"/>
            <c:spPr>
              <a:solidFill>
                <a:srgbClr val="A3B5A4"/>
              </a:solidFill>
            </c:spPr>
          </c:dPt>
          <c:dPt>
            <c:idx val="310"/>
            <c:spPr>
              <a:solidFill>
                <a:srgbClr val="A3B5A4"/>
              </a:solidFill>
            </c:spPr>
          </c:dPt>
          <c:dPt>
            <c:idx val="311"/>
            <c:spPr>
              <a:solidFill>
                <a:srgbClr val="A3B5A4"/>
              </a:solidFill>
            </c:spPr>
          </c:dPt>
          <c:dPt>
            <c:idx val="312"/>
            <c:spPr>
              <a:solidFill>
                <a:srgbClr val="A3B5A4"/>
              </a:solidFill>
            </c:spPr>
          </c:dPt>
          <c:dPt>
            <c:idx val="313"/>
            <c:spPr>
              <a:solidFill>
                <a:srgbClr val="A3B5A4"/>
              </a:solidFill>
            </c:spPr>
          </c:dPt>
          <c:dPt>
            <c:idx val="314"/>
            <c:spPr>
              <a:solidFill>
                <a:srgbClr val="A3B5A4"/>
              </a:solidFill>
            </c:spPr>
          </c:dPt>
          <c:dPt>
            <c:idx val="315"/>
            <c:spPr>
              <a:solidFill>
                <a:srgbClr val="A3B5A4"/>
              </a:solidFill>
            </c:spPr>
          </c:dPt>
          <c:dPt>
            <c:idx val="316"/>
            <c:spPr>
              <a:solidFill>
                <a:srgbClr val="A3B5A4"/>
              </a:solidFill>
            </c:spPr>
          </c:dPt>
          <c:dPt>
            <c:idx val="317"/>
            <c:spPr>
              <a:solidFill>
                <a:srgbClr val="A3B5A4"/>
              </a:solidFill>
            </c:spPr>
          </c:dPt>
          <c:dPt>
            <c:idx val="318"/>
            <c:spPr>
              <a:solidFill>
                <a:srgbClr val="A3B5A4"/>
              </a:solidFill>
            </c:spPr>
          </c:dPt>
          <c:dPt>
            <c:idx val="319"/>
            <c:spPr>
              <a:solidFill>
                <a:srgbClr val="A3B5A4"/>
              </a:solidFill>
            </c:spPr>
          </c:dPt>
          <c:dPt>
            <c:idx val="320"/>
            <c:spPr>
              <a:solidFill>
                <a:srgbClr val="A3B5A4"/>
              </a:solidFill>
            </c:spPr>
          </c:dPt>
          <c:dPt>
            <c:idx val="321"/>
            <c:spPr>
              <a:solidFill>
                <a:srgbClr val="A3B5A4"/>
              </a:solidFill>
            </c:spPr>
          </c:dPt>
          <c:dPt>
            <c:idx val="322"/>
            <c:spPr>
              <a:solidFill>
                <a:srgbClr val="A3B5A4"/>
              </a:solidFill>
            </c:spPr>
          </c:dPt>
          <c:dPt>
            <c:idx val="323"/>
            <c:spPr>
              <a:solidFill>
                <a:srgbClr val="A3B5A4"/>
              </a:solidFill>
            </c:spPr>
          </c:dPt>
          <c:dPt>
            <c:idx val="324"/>
            <c:spPr>
              <a:solidFill>
                <a:srgbClr val="A3B5A4"/>
              </a:solidFill>
            </c:spPr>
          </c:dPt>
          <c:dPt>
            <c:idx val="325"/>
            <c:spPr>
              <a:solidFill>
                <a:srgbClr val="A3B5A4"/>
              </a:solidFill>
            </c:spPr>
          </c:dPt>
          <c:dPt>
            <c:idx val="326"/>
            <c:spPr>
              <a:solidFill>
                <a:srgbClr val="A3B5A4"/>
              </a:solidFill>
            </c:spPr>
          </c:dPt>
          <c:dPt>
            <c:idx val="327"/>
            <c:spPr>
              <a:solidFill>
                <a:srgbClr val="A3B5A4"/>
              </a:solidFill>
            </c:spPr>
          </c:dPt>
          <c:dPt>
            <c:idx val="328"/>
            <c:spPr>
              <a:solidFill>
                <a:srgbClr val="A3B5A4"/>
              </a:solidFill>
            </c:spPr>
          </c:dPt>
          <c:dPt>
            <c:idx val="329"/>
            <c:spPr>
              <a:solidFill>
                <a:srgbClr val="A3B5A4"/>
              </a:solidFill>
            </c:spPr>
          </c:dPt>
          <c:dPt>
            <c:idx val="330"/>
            <c:spPr>
              <a:solidFill>
                <a:srgbClr val="A3B5A4"/>
              </a:solidFill>
            </c:spPr>
          </c:dPt>
          <c:dPt>
            <c:idx val="331"/>
            <c:spPr>
              <a:solidFill>
                <a:srgbClr val="A3B5A4"/>
              </a:solidFill>
            </c:spPr>
          </c:dPt>
          <c:dPt>
            <c:idx val="332"/>
            <c:spPr>
              <a:solidFill>
                <a:srgbClr val="A3B5A4"/>
              </a:solidFill>
            </c:spPr>
          </c:dPt>
          <c:dPt>
            <c:idx val="333"/>
            <c:spPr>
              <a:solidFill>
                <a:srgbClr val="A3B5A4"/>
              </a:solidFill>
            </c:spPr>
          </c:dPt>
          <c:dPt>
            <c:idx val="334"/>
            <c:spPr>
              <a:solidFill>
                <a:srgbClr val="A3B5A4"/>
              </a:solidFill>
            </c:spPr>
          </c:dPt>
          <c:dPt>
            <c:idx val="335"/>
            <c:spPr>
              <a:solidFill>
                <a:srgbClr val="A3B5A4"/>
              </a:solidFill>
            </c:spPr>
          </c:dPt>
          <c:dPt>
            <c:idx val="336"/>
            <c:spPr>
              <a:solidFill>
                <a:srgbClr val="A3B5A4"/>
              </a:solidFill>
            </c:spPr>
          </c:dPt>
          <c:dPt>
            <c:idx val="337"/>
            <c:spPr>
              <a:solidFill>
                <a:srgbClr val="A3B5A4"/>
              </a:solidFill>
            </c:spPr>
          </c:dPt>
          <c:dPt>
            <c:idx val="338"/>
            <c:spPr>
              <a:solidFill>
                <a:srgbClr val="A3B5A4"/>
              </a:solidFill>
            </c:spPr>
          </c:dPt>
          <c:dPt>
            <c:idx val="339"/>
            <c:spPr>
              <a:solidFill>
                <a:srgbClr val="A3B5A4"/>
              </a:solidFill>
            </c:spPr>
          </c:dPt>
          <c:dPt>
            <c:idx val="340"/>
            <c:spPr>
              <a:solidFill>
                <a:srgbClr val="A3B5A4"/>
              </a:solidFill>
            </c:spPr>
          </c:dPt>
          <c:cat>
            <c:strRef>
              <c:f>Sheet1!$A$2:$A$342</c:f>
              <c:strCache>
                <c:ptCount val="341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  <c:pt idx="294">
                  <c:v>11/13</c:v>
                </c:pt>
                <c:pt idx="295">
                  <c:v>11/14</c:v>
                </c:pt>
                <c:pt idx="296">
                  <c:v>11/15</c:v>
                </c:pt>
                <c:pt idx="297">
                  <c:v>11/16</c:v>
                </c:pt>
                <c:pt idx="298">
                  <c:v>11/17</c:v>
                </c:pt>
                <c:pt idx="299">
                  <c:v>11/18</c:v>
                </c:pt>
                <c:pt idx="300">
                  <c:v>11/19</c:v>
                </c:pt>
                <c:pt idx="301">
                  <c:v>11/20</c:v>
                </c:pt>
                <c:pt idx="302">
                  <c:v>11/21</c:v>
                </c:pt>
                <c:pt idx="303">
                  <c:v>11/22</c:v>
                </c:pt>
                <c:pt idx="304">
                  <c:v>11/23</c:v>
                </c:pt>
                <c:pt idx="305">
                  <c:v>11/24</c:v>
                </c:pt>
                <c:pt idx="306">
                  <c:v>11/25</c:v>
                </c:pt>
                <c:pt idx="307">
                  <c:v>11/26</c:v>
                </c:pt>
                <c:pt idx="308">
                  <c:v>11/27</c:v>
                </c:pt>
                <c:pt idx="309">
                  <c:v>11/28</c:v>
                </c:pt>
                <c:pt idx="310">
                  <c:v>11/29</c:v>
                </c:pt>
                <c:pt idx="311">
                  <c:v>11/30</c:v>
                </c:pt>
                <c:pt idx="312">
                  <c:v>12/1</c:v>
                </c:pt>
                <c:pt idx="313">
                  <c:v>12/2</c:v>
                </c:pt>
                <c:pt idx="314">
                  <c:v>12/3</c:v>
                </c:pt>
                <c:pt idx="315">
                  <c:v>12/4</c:v>
                </c:pt>
                <c:pt idx="316">
                  <c:v>12/5</c:v>
                </c:pt>
                <c:pt idx="317">
                  <c:v>12/6</c:v>
                </c:pt>
                <c:pt idx="318">
                  <c:v>12/7</c:v>
                </c:pt>
                <c:pt idx="319">
                  <c:v>12/8</c:v>
                </c:pt>
                <c:pt idx="320">
                  <c:v>12/9</c:v>
                </c:pt>
                <c:pt idx="321">
                  <c:v>12/10</c:v>
                </c:pt>
                <c:pt idx="322">
                  <c:v>12/11</c:v>
                </c:pt>
                <c:pt idx="323">
                  <c:v>12/12</c:v>
                </c:pt>
                <c:pt idx="324">
                  <c:v>12/13</c:v>
                </c:pt>
                <c:pt idx="325">
                  <c:v>12/14</c:v>
                </c:pt>
                <c:pt idx="326">
                  <c:v>12/15</c:v>
                </c:pt>
                <c:pt idx="327">
                  <c:v>12/16</c:v>
                </c:pt>
                <c:pt idx="328">
                  <c:v>12/17</c:v>
                </c:pt>
                <c:pt idx="329">
                  <c:v>12/18</c:v>
                </c:pt>
                <c:pt idx="330">
                  <c:v>12/19</c:v>
                </c:pt>
                <c:pt idx="331">
                  <c:v>12/20</c:v>
                </c:pt>
                <c:pt idx="332">
                  <c:v>12/21</c:v>
                </c:pt>
                <c:pt idx="333">
                  <c:v>12/22</c:v>
                </c:pt>
                <c:pt idx="334">
                  <c:v>12/25</c:v>
                </c:pt>
                <c:pt idx="335">
                  <c:v>12/26</c:v>
                </c:pt>
                <c:pt idx="336">
                  <c:v>12/27</c:v>
                </c:pt>
                <c:pt idx="337">
                  <c:v>12/28</c:v>
                </c:pt>
                <c:pt idx="338">
                  <c:v>12/29</c:v>
                </c:pt>
                <c:pt idx="339">
                  <c:v>12/30</c:v>
                </c:pt>
                <c:pt idx="340">
                  <c:v>1/1</c:v>
                </c:pt>
              </c:strCache>
            </c:strRef>
          </c:cat>
          <c:val>
            <c:numRef>
              <c:f>Sheet1!$B$2:$B$342</c:f>
              <c:numCache>
                <c:formatCode>General</c:formatCode>
                <c:ptCount val="341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  <c:pt idx="294">
                  <c:v>18571</c:v>
                </c:pt>
                <c:pt idx="295">
                  <c:v>16578</c:v>
                </c:pt>
                <c:pt idx="296">
                  <c:v>18509</c:v>
                </c:pt>
                <c:pt idx="297">
                  <c:v>22631</c:v>
                </c:pt>
                <c:pt idx="298">
                  <c:v>20078</c:v>
                </c:pt>
                <c:pt idx="299">
                  <c:v>17952</c:v>
                </c:pt>
                <c:pt idx="300">
                  <c:v>16514</c:v>
                </c:pt>
                <c:pt idx="301">
                  <c:v>16197</c:v>
                </c:pt>
                <c:pt idx="302">
                  <c:v>11888</c:v>
                </c:pt>
                <c:pt idx="303">
                  <c:v>18150</c:v>
                </c:pt>
                <c:pt idx="304">
                  <c:v>17841</c:v>
                </c:pt>
                <c:pt idx="305">
                  <c:v>16015</c:v>
                </c:pt>
                <c:pt idx="306">
                  <c:v>14138</c:v>
                </c:pt>
                <c:pt idx="307">
                  <c:v>13218</c:v>
                </c:pt>
                <c:pt idx="308">
                  <c:v>13276</c:v>
                </c:pt>
                <c:pt idx="309">
                  <c:v>10583</c:v>
                </c:pt>
                <c:pt idx="310">
                  <c:v>17240</c:v>
                </c:pt>
                <c:pt idx="311">
                  <c:v>17668</c:v>
                </c:pt>
                <c:pt idx="312">
                  <c:v>15595</c:v>
                </c:pt>
                <c:pt idx="313">
                  <c:v>14019</c:v>
                </c:pt>
                <c:pt idx="314">
                  <c:v>13098</c:v>
                </c:pt>
                <c:pt idx="315">
                  <c:v>12981</c:v>
                </c:pt>
                <c:pt idx="316">
                  <c:v>10209</c:v>
                </c:pt>
                <c:pt idx="317">
                  <c:v>16002</c:v>
                </c:pt>
                <c:pt idx="318">
                  <c:v>16694</c:v>
                </c:pt>
                <c:pt idx="319">
                  <c:v>15227</c:v>
                </c:pt>
                <c:pt idx="320">
                  <c:v>14295</c:v>
                </c:pt>
                <c:pt idx="321">
                  <c:v>14230</c:v>
                </c:pt>
                <c:pt idx="322">
                  <c:v>14230</c:v>
                </c:pt>
                <c:pt idx="323">
                  <c:v>10824</c:v>
                </c:pt>
                <c:pt idx="324">
                  <c:v>17118</c:v>
                </c:pt>
                <c:pt idx="325">
                  <c:v>17549</c:v>
                </c:pt>
                <c:pt idx="326">
                  <c:v>16012</c:v>
                </c:pt>
                <c:pt idx="327">
                  <c:v>15316</c:v>
                </c:pt>
                <c:pt idx="328">
                  <c:v>15464</c:v>
                </c:pt>
                <c:pt idx="329">
                  <c:v>15034</c:v>
                </c:pt>
                <c:pt idx="330">
                  <c:v>10317</c:v>
                </c:pt>
                <c:pt idx="331">
                  <c:v>17080</c:v>
                </c:pt>
                <c:pt idx="332">
                  <c:v>19051</c:v>
                </c:pt>
                <c:pt idx="333">
                  <c:v>19798</c:v>
                </c:pt>
                <c:pt idx="334">
                  <c:v>17949</c:v>
                </c:pt>
                <c:pt idx="335">
                  <c:v>14162</c:v>
                </c:pt>
                <c:pt idx="336">
                  <c:v>24427</c:v>
                </c:pt>
                <c:pt idx="337">
                  <c:v>27942</c:v>
                </c:pt>
                <c:pt idx="338">
                  <c:v>27803</c:v>
                </c:pt>
                <c:pt idx="339">
                  <c:v>27220</c:v>
                </c:pt>
                <c:pt idx="340">
                  <c:v>18965</c:v>
                </c:pt>
              </c:numCache>
            </c:numRef>
          </c:val>
        </c:ser>
        <c:gapWidth val="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1月1日台灣疫情數據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8,847,360              15,253              0.17%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53035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60350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12/1起放寬戴口罩等防疫措施。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649224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