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2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Sheet1!$A$2:$A$344</c:f>
              <c:strCache>
                <c:ptCount val="343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12/31</c:v>
                </c:pt>
                <c:pt idx="341">
                  <c:v>1/1</c:v>
                </c:pt>
                <c:pt idx="342">
                  <c:v>1/2</c:v>
                </c:pt>
              </c:strCache>
            </c:strRef>
          </c:cat>
          <c:val>
            <c:numRef>
              <c:f>Sheet1!$B$2:$B$344</c:f>
              <c:numCache>
                <c:formatCode>General</c:formatCode>
                <c:ptCount val="343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15034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25674</c:v>
                </c:pt>
                <c:pt idx="341">
                  <c:v>25270</c:v>
                </c:pt>
                <c:pt idx="342">
                  <c:v>16524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4355200"/>
        <c:axId val="194356736"/>
      </c:barChart>
      <c:catAx>
        <c:axId val="194355200"/>
        <c:scaling>
          <c:orientation val="minMax"/>
        </c:scaling>
        <c:delete val="0"/>
        <c:axPos val="b"/>
        <c:majorTickMark val="out"/>
        <c:minorTickMark val="none"/>
        <c:tickLblPos val="nextTo"/>
        <c:crossAx val="194356736"/>
        <c:crosses val="autoZero"/>
        <c:auto val="1"/>
        <c:lblAlgn val="ctr"/>
        <c:lblOffset val="100"/>
        <c:noMultiLvlLbl val="0"/>
      </c:catAx>
      <c:valAx>
        <c:axId val="1943567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4355200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1月2日台灣疫情數據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8,889,346              15,299              0.17%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255711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rPr dirty="0" smtClean="0"/>
              <a:t>2022</a:t>
            </a:r>
            <a:r>
              <a:rPr lang="zh-TW" altLang="en-US" dirty="0" smtClean="0"/>
              <a:t>、</a:t>
            </a:r>
            <a:r>
              <a:rPr lang="en-US" altLang="zh-TW" dirty="0" smtClean="0"/>
              <a:t>2023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110752" y="380859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rPr dirty="0" err="1"/>
              <a:t>每日新增本土確診數</a:t>
            </a:r>
            <a:endParaRPr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5822428" cy="4924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rPr lang="en-US" dirty="0" smtClean="0"/>
              <a:t>2022/</a:t>
            </a:r>
            <a:r>
              <a:rPr dirty="0" smtClean="0"/>
              <a:t>12/1</a:t>
            </a:r>
            <a:r>
              <a:rPr dirty="0"/>
              <a:t>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842984" y="1344302"/>
            <a:ext cx="11132166" cy="6419252"/>
            <a:chOff x="3134" y="1748"/>
            <a:chExt cx="6250" cy="3604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3134" y="1748"/>
              <a:ext cx="4163" cy="2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134" y="2403"/>
              <a:ext cx="1045" cy="22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134" y="4640"/>
              <a:ext cx="6244" cy="37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501" y="2098"/>
              <a:ext cx="232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廠別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462" y="2098"/>
              <a:ext cx="30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員工數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5423" y="2098"/>
              <a:ext cx="39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累積確診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462" y="2098"/>
              <a:ext cx="39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康復返崗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7581" y="2098"/>
              <a:ext cx="30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確診中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8616" y="1997"/>
              <a:ext cx="30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居隔中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8486" y="2200"/>
              <a:ext cx="50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(密切接觸)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501" y="2494"/>
              <a:ext cx="232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總處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4603" y="2494"/>
              <a:ext cx="26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5649" y="2494"/>
              <a:ext cx="26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6689" y="2494"/>
              <a:ext cx="26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7774" y="2494"/>
              <a:ext cx="164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8813" y="2494"/>
              <a:ext cx="164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501" y="2867"/>
              <a:ext cx="232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南崁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4603" y="2867"/>
              <a:ext cx="26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60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5649" y="2867"/>
              <a:ext cx="26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6689" y="2867"/>
              <a:ext cx="26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7774" y="2867"/>
              <a:ext cx="164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8813" y="2867"/>
              <a:ext cx="164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501" y="3239"/>
              <a:ext cx="232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龍潭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4558" y="3239"/>
              <a:ext cx="35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124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5474" y="3239"/>
              <a:ext cx="30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62 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5694" y="3239"/>
              <a:ext cx="384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(+2)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4" name="Rectangle 30"/>
            <p:cNvSpPr>
              <a:spLocks noChangeArrowheads="1"/>
            </p:cNvSpPr>
            <p:nvPr/>
          </p:nvSpPr>
          <p:spPr bwMode="auto">
            <a:xfrm>
              <a:off x="6689" y="3239"/>
              <a:ext cx="26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59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6" name="Rectangle 31"/>
            <p:cNvSpPr>
              <a:spLocks noChangeArrowheads="1"/>
            </p:cNvSpPr>
            <p:nvPr/>
          </p:nvSpPr>
          <p:spPr bwMode="auto">
            <a:xfrm>
              <a:off x="7774" y="3239"/>
              <a:ext cx="164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7" name="Rectangle 32"/>
            <p:cNvSpPr>
              <a:spLocks noChangeArrowheads="1"/>
            </p:cNvSpPr>
            <p:nvPr/>
          </p:nvSpPr>
          <p:spPr bwMode="auto">
            <a:xfrm>
              <a:off x="8813" y="3239"/>
              <a:ext cx="164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8" name="Rectangle 33"/>
            <p:cNvSpPr>
              <a:spLocks noChangeArrowheads="1"/>
            </p:cNvSpPr>
            <p:nvPr/>
          </p:nvSpPr>
          <p:spPr bwMode="auto">
            <a:xfrm>
              <a:off x="3501" y="3612"/>
              <a:ext cx="232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二林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9" name="Rectangle 34"/>
            <p:cNvSpPr>
              <a:spLocks noChangeArrowheads="1"/>
            </p:cNvSpPr>
            <p:nvPr/>
          </p:nvSpPr>
          <p:spPr bwMode="auto">
            <a:xfrm>
              <a:off x="4558" y="3612"/>
              <a:ext cx="35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585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0" name="Rectangle 35"/>
            <p:cNvSpPr>
              <a:spLocks noChangeArrowheads="1"/>
            </p:cNvSpPr>
            <p:nvPr/>
          </p:nvSpPr>
          <p:spPr bwMode="auto">
            <a:xfrm>
              <a:off x="5604" y="3612"/>
              <a:ext cx="35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195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1" name="Rectangle 36"/>
            <p:cNvSpPr>
              <a:spLocks noChangeArrowheads="1"/>
            </p:cNvSpPr>
            <p:nvPr/>
          </p:nvSpPr>
          <p:spPr bwMode="auto">
            <a:xfrm>
              <a:off x="6638" y="3612"/>
              <a:ext cx="35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190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2" name="Rectangle 37"/>
            <p:cNvSpPr>
              <a:spLocks noChangeArrowheads="1"/>
            </p:cNvSpPr>
            <p:nvPr/>
          </p:nvSpPr>
          <p:spPr bwMode="auto">
            <a:xfrm>
              <a:off x="7774" y="3612"/>
              <a:ext cx="164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3" name="Rectangle 38"/>
            <p:cNvSpPr>
              <a:spLocks noChangeArrowheads="1"/>
            </p:cNvSpPr>
            <p:nvPr/>
          </p:nvSpPr>
          <p:spPr bwMode="auto">
            <a:xfrm>
              <a:off x="8813" y="3612"/>
              <a:ext cx="164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4" name="Rectangle 39"/>
            <p:cNvSpPr>
              <a:spLocks noChangeArrowheads="1"/>
            </p:cNvSpPr>
            <p:nvPr/>
          </p:nvSpPr>
          <p:spPr bwMode="auto">
            <a:xfrm>
              <a:off x="3501" y="3985"/>
              <a:ext cx="232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雲林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5" name="Rectangle 40"/>
            <p:cNvSpPr>
              <a:spLocks noChangeArrowheads="1"/>
            </p:cNvSpPr>
            <p:nvPr/>
          </p:nvSpPr>
          <p:spPr bwMode="auto">
            <a:xfrm>
              <a:off x="4558" y="3985"/>
              <a:ext cx="35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214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6" name="Rectangle 41"/>
            <p:cNvSpPr>
              <a:spLocks noChangeArrowheads="1"/>
            </p:cNvSpPr>
            <p:nvPr/>
          </p:nvSpPr>
          <p:spPr bwMode="auto">
            <a:xfrm>
              <a:off x="5604" y="3985"/>
              <a:ext cx="35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130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7" name="Rectangle 42"/>
            <p:cNvSpPr>
              <a:spLocks noChangeArrowheads="1"/>
            </p:cNvSpPr>
            <p:nvPr/>
          </p:nvSpPr>
          <p:spPr bwMode="auto">
            <a:xfrm>
              <a:off x="6643" y="3985"/>
              <a:ext cx="35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130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8" name="Rectangle 43"/>
            <p:cNvSpPr>
              <a:spLocks noChangeArrowheads="1"/>
            </p:cNvSpPr>
            <p:nvPr/>
          </p:nvSpPr>
          <p:spPr bwMode="auto">
            <a:xfrm>
              <a:off x="7774" y="3985"/>
              <a:ext cx="164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9" name="Rectangle 44"/>
            <p:cNvSpPr>
              <a:spLocks noChangeArrowheads="1"/>
            </p:cNvSpPr>
            <p:nvPr/>
          </p:nvSpPr>
          <p:spPr bwMode="auto">
            <a:xfrm>
              <a:off x="8813" y="3985"/>
              <a:ext cx="164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0" name="Rectangle 45"/>
            <p:cNvSpPr>
              <a:spLocks noChangeArrowheads="1"/>
            </p:cNvSpPr>
            <p:nvPr/>
          </p:nvSpPr>
          <p:spPr bwMode="auto">
            <a:xfrm>
              <a:off x="3501" y="4358"/>
              <a:ext cx="232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路竹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1" name="Rectangle 46"/>
            <p:cNvSpPr>
              <a:spLocks noChangeArrowheads="1"/>
            </p:cNvSpPr>
            <p:nvPr/>
          </p:nvSpPr>
          <p:spPr bwMode="auto">
            <a:xfrm>
              <a:off x="4558" y="4358"/>
              <a:ext cx="35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114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2" name="Rectangle 47"/>
            <p:cNvSpPr>
              <a:spLocks noChangeArrowheads="1"/>
            </p:cNvSpPr>
            <p:nvPr/>
          </p:nvSpPr>
          <p:spPr bwMode="auto">
            <a:xfrm>
              <a:off x="5649" y="4358"/>
              <a:ext cx="26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39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3" name="Rectangle 48"/>
            <p:cNvSpPr>
              <a:spLocks noChangeArrowheads="1"/>
            </p:cNvSpPr>
            <p:nvPr/>
          </p:nvSpPr>
          <p:spPr bwMode="auto">
            <a:xfrm>
              <a:off x="6689" y="4358"/>
              <a:ext cx="26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38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4" name="Rectangle 49"/>
            <p:cNvSpPr>
              <a:spLocks noChangeArrowheads="1"/>
            </p:cNvSpPr>
            <p:nvPr/>
          </p:nvSpPr>
          <p:spPr bwMode="auto">
            <a:xfrm>
              <a:off x="7774" y="4358"/>
              <a:ext cx="164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5" name="Rectangle 50"/>
            <p:cNvSpPr>
              <a:spLocks noChangeArrowheads="1"/>
            </p:cNvSpPr>
            <p:nvPr/>
          </p:nvSpPr>
          <p:spPr bwMode="auto">
            <a:xfrm>
              <a:off x="8813" y="4358"/>
              <a:ext cx="164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6" name="Rectangle 51"/>
            <p:cNvSpPr>
              <a:spLocks noChangeArrowheads="1"/>
            </p:cNvSpPr>
            <p:nvPr/>
          </p:nvSpPr>
          <p:spPr bwMode="auto">
            <a:xfrm>
              <a:off x="3343" y="4731"/>
              <a:ext cx="39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合計人數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7" name="Rectangle 52"/>
            <p:cNvSpPr>
              <a:spLocks noChangeArrowheads="1"/>
            </p:cNvSpPr>
            <p:nvPr/>
          </p:nvSpPr>
          <p:spPr bwMode="auto">
            <a:xfrm>
              <a:off x="4502" y="4731"/>
              <a:ext cx="47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1,143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8" name="Rectangle 53"/>
            <p:cNvSpPr>
              <a:spLocks noChangeArrowheads="1"/>
            </p:cNvSpPr>
            <p:nvPr/>
          </p:nvSpPr>
          <p:spPr bwMode="auto">
            <a:xfrm>
              <a:off x="5428" y="4731"/>
              <a:ext cx="39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478 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9" name="Rectangle 54"/>
            <p:cNvSpPr>
              <a:spLocks noChangeArrowheads="1"/>
            </p:cNvSpPr>
            <p:nvPr/>
          </p:nvSpPr>
          <p:spPr bwMode="auto">
            <a:xfrm>
              <a:off x="5739" y="4731"/>
              <a:ext cx="384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(+2)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0" name="Rectangle 55"/>
            <p:cNvSpPr>
              <a:spLocks noChangeArrowheads="1"/>
            </p:cNvSpPr>
            <p:nvPr/>
          </p:nvSpPr>
          <p:spPr bwMode="auto">
            <a:xfrm>
              <a:off x="6643" y="4731"/>
              <a:ext cx="35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467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1" name="Rectangle 56"/>
            <p:cNvSpPr>
              <a:spLocks noChangeArrowheads="1"/>
            </p:cNvSpPr>
            <p:nvPr/>
          </p:nvSpPr>
          <p:spPr bwMode="auto">
            <a:xfrm>
              <a:off x="7728" y="4731"/>
              <a:ext cx="26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11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2" name="Rectangle 57"/>
            <p:cNvSpPr>
              <a:spLocks noChangeArrowheads="1"/>
            </p:cNvSpPr>
            <p:nvPr/>
          </p:nvSpPr>
          <p:spPr bwMode="auto">
            <a:xfrm>
              <a:off x="8813" y="4731"/>
              <a:ext cx="164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3" name="Rectangle 58"/>
            <p:cNvSpPr>
              <a:spLocks noChangeArrowheads="1"/>
            </p:cNvSpPr>
            <p:nvPr/>
          </p:nvSpPr>
          <p:spPr bwMode="auto">
            <a:xfrm>
              <a:off x="6474" y="5115"/>
              <a:ext cx="452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居家總人數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4" name="Rectangle 59"/>
            <p:cNvSpPr>
              <a:spLocks noChangeArrowheads="1"/>
            </p:cNvSpPr>
            <p:nvPr/>
          </p:nvSpPr>
          <p:spPr bwMode="auto">
            <a:xfrm>
              <a:off x="3162" y="1771"/>
              <a:ext cx="1746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更新時間：2022/12/30 14:30</a:t>
              </a:r>
              <a:endParaRPr kumimoji="1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5" name="Rectangle 60"/>
            <p:cNvSpPr>
              <a:spLocks noChangeArrowheads="1"/>
            </p:cNvSpPr>
            <p:nvPr/>
          </p:nvSpPr>
          <p:spPr bwMode="auto">
            <a:xfrm>
              <a:off x="8243" y="5109"/>
              <a:ext cx="26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11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6" name="Line 61"/>
            <p:cNvSpPr>
              <a:spLocks noChangeShapeType="1"/>
            </p:cNvSpPr>
            <p:nvPr/>
          </p:nvSpPr>
          <p:spPr bwMode="auto">
            <a:xfrm>
              <a:off x="3140" y="1991"/>
              <a:ext cx="41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7" name="Rectangle 62"/>
            <p:cNvSpPr>
              <a:spLocks noChangeArrowheads="1"/>
            </p:cNvSpPr>
            <p:nvPr/>
          </p:nvSpPr>
          <p:spPr bwMode="auto">
            <a:xfrm>
              <a:off x="3140" y="1991"/>
              <a:ext cx="414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8" name="Line 63"/>
            <p:cNvSpPr>
              <a:spLocks noChangeShapeType="1"/>
            </p:cNvSpPr>
            <p:nvPr/>
          </p:nvSpPr>
          <p:spPr bwMode="auto">
            <a:xfrm>
              <a:off x="3140" y="2403"/>
              <a:ext cx="41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9" name="Rectangle 64"/>
            <p:cNvSpPr>
              <a:spLocks noChangeArrowheads="1"/>
            </p:cNvSpPr>
            <p:nvPr/>
          </p:nvSpPr>
          <p:spPr bwMode="auto">
            <a:xfrm>
              <a:off x="3140" y="2403"/>
              <a:ext cx="414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0" name="Line 65"/>
            <p:cNvSpPr>
              <a:spLocks noChangeShapeType="1"/>
            </p:cNvSpPr>
            <p:nvPr/>
          </p:nvSpPr>
          <p:spPr bwMode="auto">
            <a:xfrm>
              <a:off x="3140" y="2776"/>
              <a:ext cx="41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1" name="Rectangle 66"/>
            <p:cNvSpPr>
              <a:spLocks noChangeArrowheads="1"/>
            </p:cNvSpPr>
            <p:nvPr/>
          </p:nvSpPr>
          <p:spPr bwMode="auto">
            <a:xfrm>
              <a:off x="3140" y="2776"/>
              <a:ext cx="414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2" name="Line 67"/>
            <p:cNvSpPr>
              <a:spLocks noChangeShapeType="1"/>
            </p:cNvSpPr>
            <p:nvPr/>
          </p:nvSpPr>
          <p:spPr bwMode="auto">
            <a:xfrm>
              <a:off x="3140" y="3149"/>
              <a:ext cx="41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3" name="Rectangle 68"/>
            <p:cNvSpPr>
              <a:spLocks noChangeArrowheads="1"/>
            </p:cNvSpPr>
            <p:nvPr/>
          </p:nvSpPr>
          <p:spPr bwMode="auto">
            <a:xfrm>
              <a:off x="3140" y="3149"/>
              <a:ext cx="414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4" name="Line 69"/>
            <p:cNvSpPr>
              <a:spLocks noChangeShapeType="1"/>
            </p:cNvSpPr>
            <p:nvPr/>
          </p:nvSpPr>
          <p:spPr bwMode="auto">
            <a:xfrm>
              <a:off x="3140" y="3522"/>
              <a:ext cx="41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5" name="Rectangle 70"/>
            <p:cNvSpPr>
              <a:spLocks noChangeArrowheads="1"/>
            </p:cNvSpPr>
            <p:nvPr/>
          </p:nvSpPr>
          <p:spPr bwMode="auto">
            <a:xfrm>
              <a:off x="3140" y="3522"/>
              <a:ext cx="414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6" name="Line 71"/>
            <p:cNvSpPr>
              <a:spLocks noChangeShapeType="1"/>
            </p:cNvSpPr>
            <p:nvPr/>
          </p:nvSpPr>
          <p:spPr bwMode="auto">
            <a:xfrm>
              <a:off x="3140" y="3895"/>
              <a:ext cx="41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" name="Rectangle 72"/>
            <p:cNvSpPr>
              <a:spLocks noChangeArrowheads="1"/>
            </p:cNvSpPr>
            <p:nvPr/>
          </p:nvSpPr>
          <p:spPr bwMode="auto">
            <a:xfrm>
              <a:off x="3140" y="3895"/>
              <a:ext cx="414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8" name="Line 73"/>
            <p:cNvSpPr>
              <a:spLocks noChangeShapeType="1"/>
            </p:cNvSpPr>
            <p:nvPr/>
          </p:nvSpPr>
          <p:spPr bwMode="auto">
            <a:xfrm>
              <a:off x="3140" y="4268"/>
              <a:ext cx="41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9" name="Rectangle 74"/>
            <p:cNvSpPr>
              <a:spLocks noChangeArrowheads="1"/>
            </p:cNvSpPr>
            <p:nvPr/>
          </p:nvSpPr>
          <p:spPr bwMode="auto">
            <a:xfrm>
              <a:off x="3140" y="4268"/>
              <a:ext cx="414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0" name="Line 75"/>
            <p:cNvSpPr>
              <a:spLocks noChangeShapeType="1"/>
            </p:cNvSpPr>
            <p:nvPr/>
          </p:nvSpPr>
          <p:spPr bwMode="auto">
            <a:xfrm>
              <a:off x="3140" y="4640"/>
              <a:ext cx="41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1" name="Rectangle 76"/>
            <p:cNvSpPr>
              <a:spLocks noChangeArrowheads="1"/>
            </p:cNvSpPr>
            <p:nvPr/>
          </p:nvSpPr>
          <p:spPr bwMode="auto">
            <a:xfrm>
              <a:off x="3140" y="4640"/>
              <a:ext cx="414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2" name="Line 77"/>
            <p:cNvSpPr>
              <a:spLocks noChangeShapeType="1"/>
            </p:cNvSpPr>
            <p:nvPr/>
          </p:nvSpPr>
          <p:spPr bwMode="auto">
            <a:xfrm>
              <a:off x="3140" y="5013"/>
              <a:ext cx="41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3" name="Rectangle 78"/>
            <p:cNvSpPr>
              <a:spLocks noChangeArrowheads="1"/>
            </p:cNvSpPr>
            <p:nvPr/>
          </p:nvSpPr>
          <p:spPr bwMode="auto">
            <a:xfrm>
              <a:off x="3140" y="5013"/>
              <a:ext cx="414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4" name="Line 79"/>
            <p:cNvSpPr>
              <a:spLocks noChangeShapeType="1"/>
            </p:cNvSpPr>
            <p:nvPr/>
          </p:nvSpPr>
          <p:spPr bwMode="auto">
            <a:xfrm>
              <a:off x="3134" y="1991"/>
              <a:ext cx="0" cy="30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" name="Rectangle 80"/>
            <p:cNvSpPr>
              <a:spLocks noChangeArrowheads="1"/>
            </p:cNvSpPr>
            <p:nvPr/>
          </p:nvSpPr>
          <p:spPr bwMode="auto">
            <a:xfrm>
              <a:off x="3134" y="1991"/>
              <a:ext cx="6" cy="30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6" name="Line 81"/>
            <p:cNvSpPr>
              <a:spLocks noChangeShapeType="1"/>
            </p:cNvSpPr>
            <p:nvPr/>
          </p:nvSpPr>
          <p:spPr bwMode="auto">
            <a:xfrm>
              <a:off x="4174" y="1997"/>
              <a:ext cx="0" cy="30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7" name="Rectangle 82"/>
            <p:cNvSpPr>
              <a:spLocks noChangeArrowheads="1"/>
            </p:cNvSpPr>
            <p:nvPr/>
          </p:nvSpPr>
          <p:spPr bwMode="auto">
            <a:xfrm>
              <a:off x="4174" y="1997"/>
              <a:ext cx="5" cy="30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8" name="Line 83"/>
            <p:cNvSpPr>
              <a:spLocks noChangeShapeType="1"/>
            </p:cNvSpPr>
            <p:nvPr/>
          </p:nvSpPr>
          <p:spPr bwMode="auto">
            <a:xfrm>
              <a:off x="5214" y="1997"/>
              <a:ext cx="0" cy="30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9" name="Rectangle 84"/>
            <p:cNvSpPr>
              <a:spLocks noChangeArrowheads="1"/>
            </p:cNvSpPr>
            <p:nvPr/>
          </p:nvSpPr>
          <p:spPr bwMode="auto">
            <a:xfrm>
              <a:off x="5214" y="1997"/>
              <a:ext cx="5" cy="30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0" name="Line 85"/>
            <p:cNvSpPr>
              <a:spLocks noChangeShapeType="1"/>
            </p:cNvSpPr>
            <p:nvPr/>
          </p:nvSpPr>
          <p:spPr bwMode="auto">
            <a:xfrm>
              <a:off x="6253" y="1997"/>
              <a:ext cx="0" cy="30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1" name="Rectangle 86"/>
            <p:cNvSpPr>
              <a:spLocks noChangeArrowheads="1"/>
            </p:cNvSpPr>
            <p:nvPr/>
          </p:nvSpPr>
          <p:spPr bwMode="auto">
            <a:xfrm>
              <a:off x="6253" y="1997"/>
              <a:ext cx="6" cy="30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2" name="Rectangle 87"/>
            <p:cNvSpPr>
              <a:spLocks noChangeArrowheads="1"/>
            </p:cNvSpPr>
            <p:nvPr/>
          </p:nvSpPr>
          <p:spPr bwMode="auto">
            <a:xfrm>
              <a:off x="7288" y="1985"/>
              <a:ext cx="16" cy="30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3" name="Line 88"/>
            <p:cNvSpPr>
              <a:spLocks noChangeShapeType="1"/>
            </p:cNvSpPr>
            <p:nvPr/>
          </p:nvSpPr>
          <p:spPr bwMode="auto">
            <a:xfrm>
              <a:off x="8333" y="2002"/>
              <a:ext cx="0" cy="300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4" name="Rectangle 89"/>
            <p:cNvSpPr>
              <a:spLocks noChangeArrowheads="1"/>
            </p:cNvSpPr>
            <p:nvPr/>
          </p:nvSpPr>
          <p:spPr bwMode="auto">
            <a:xfrm>
              <a:off x="8333" y="2002"/>
              <a:ext cx="6" cy="30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5" name="Rectangle 90"/>
            <p:cNvSpPr>
              <a:spLocks noChangeArrowheads="1"/>
            </p:cNvSpPr>
            <p:nvPr/>
          </p:nvSpPr>
          <p:spPr bwMode="auto">
            <a:xfrm>
              <a:off x="9367" y="2002"/>
              <a:ext cx="17" cy="30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6" name="Rectangle 91"/>
            <p:cNvSpPr>
              <a:spLocks noChangeArrowheads="1"/>
            </p:cNvSpPr>
            <p:nvPr/>
          </p:nvSpPr>
          <p:spPr bwMode="auto">
            <a:xfrm>
              <a:off x="7304" y="1985"/>
              <a:ext cx="2080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7" name="Line 92"/>
            <p:cNvSpPr>
              <a:spLocks noChangeShapeType="1"/>
            </p:cNvSpPr>
            <p:nvPr/>
          </p:nvSpPr>
          <p:spPr bwMode="auto">
            <a:xfrm>
              <a:off x="7304" y="2403"/>
              <a:ext cx="20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8" name="Rectangle 93"/>
            <p:cNvSpPr>
              <a:spLocks noChangeArrowheads="1"/>
            </p:cNvSpPr>
            <p:nvPr/>
          </p:nvSpPr>
          <p:spPr bwMode="auto">
            <a:xfrm>
              <a:off x="7304" y="2403"/>
              <a:ext cx="206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9" name="Line 94"/>
            <p:cNvSpPr>
              <a:spLocks noChangeShapeType="1"/>
            </p:cNvSpPr>
            <p:nvPr/>
          </p:nvSpPr>
          <p:spPr bwMode="auto">
            <a:xfrm>
              <a:off x="7304" y="2776"/>
              <a:ext cx="20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0" name="Rectangle 95"/>
            <p:cNvSpPr>
              <a:spLocks noChangeArrowheads="1"/>
            </p:cNvSpPr>
            <p:nvPr/>
          </p:nvSpPr>
          <p:spPr bwMode="auto">
            <a:xfrm>
              <a:off x="7304" y="2776"/>
              <a:ext cx="206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1" name="Line 96"/>
            <p:cNvSpPr>
              <a:spLocks noChangeShapeType="1"/>
            </p:cNvSpPr>
            <p:nvPr/>
          </p:nvSpPr>
          <p:spPr bwMode="auto">
            <a:xfrm>
              <a:off x="7304" y="3149"/>
              <a:ext cx="20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2" name="Rectangle 97"/>
            <p:cNvSpPr>
              <a:spLocks noChangeArrowheads="1"/>
            </p:cNvSpPr>
            <p:nvPr/>
          </p:nvSpPr>
          <p:spPr bwMode="auto">
            <a:xfrm>
              <a:off x="7304" y="3149"/>
              <a:ext cx="206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3" name="Line 98"/>
            <p:cNvSpPr>
              <a:spLocks noChangeShapeType="1"/>
            </p:cNvSpPr>
            <p:nvPr/>
          </p:nvSpPr>
          <p:spPr bwMode="auto">
            <a:xfrm>
              <a:off x="7304" y="3522"/>
              <a:ext cx="20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4" name="Rectangle 99"/>
            <p:cNvSpPr>
              <a:spLocks noChangeArrowheads="1"/>
            </p:cNvSpPr>
            <p:nvPr/>
          </p:nvSpPr>
          <p:spPr bwMode="auto">
            <a:xfrm>
              <a:off x="7304" y="3522"/>
              <a:ext cx="206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5" name="Line 100"/>
            <p:cNvSpPr>
              <a:spLocks noChangeShapeType="1"/>
            </p:cNvSpPr>
            <p:nvPr/>
          </p:nvSpPr>
          <p:spPr bwMode="auto">
            <a:xfrm>
              <a:off x="7304" y="3895"/>
              <a:ext cx="20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6" name="Rectangle 101"/>
            <p:cNvSpPr>
              <a:spLocks noChangeArrowheads="1"/>
            </p:cNvSpPr>
            <p:nvPr/>
          </p:nvSpPr>
          <p:spPr bwMode="auto">
            <a:xfrm>
              <a:off x="7304" y="3895"/>
              <a:ext cx="206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7" name="Line 102"/>
            <p:cNvSpPr>
              <a:spLocks noChangeShapeType="1"/>
            </p:cNvSpPr>
            <p:nvPr/>
          </p:nvSpPr>
          <p:spPr bwMode="auto">
            <a:xfrm>
              <a:off x="7304" y="4268"/>
              <a:ext cx="20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8" name="Rectangle 103"/>
            <p:cNvSpPr>
              <a:spLocks noChangeArrowheads="1"/>
            </p:cNvSpPr>
            <p:nvPr/>
          </p:nvSpPr>
          <p:spPr bwMode="auto">
            <a:xfrm>
              <a:off x="7304" y="4268"/>
              <a:ext cx="206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9" name="Line 104"/>
            <p:cNvSpPr>
              <a:spLocks noChangeShapeType="1"/>
            </p:cNvSpPr>
            <p:nvPr/>
          </p:nvSpPr>
          <p:spPr bwMode="auto">
            <a:xfrm>
              <a:off x="7304" y="4640"/>
              <a:ext cx="20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0" name="Rectangle 105"/>
            <p:cNvSpPr>
              <a:spLocks noChangeArrowheads="1"/>
            </p:cNvSpPr>
            <p:nvPr/>
          </p:nvSpPr>
          <p:spPr bwMode="auto">
            <a:xfrm>
              <a:off x="7304" y="4640"/>
              <a:ext cx="206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1" name="Rectangle 106"/>
            <p:cNvSpPr>
              <a:spLocks noChangeArrowheads="1"/>
            </p:cNvSpPr>
            <p:nvPr/>
          </p:nvSpPr>
          <p:spPr bwMode="auto">
            <a:xfrm>
              <a:off x="7304" y="5008"/>
              <a:ext cx="2080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110</Words>
  <Application>Microsoft Office PowerPoint</Application>
  <PresentationFormat>自訂</PresentationFormat>
  <Paragraphs>62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3</cp:revision>
  <dcterms:created xsi:type="dcterms:W3CDTF">2013-01-27T09:14:16Z</dcterms:created>
  <dcterms:modified xsi:type="dcterms:W3CDTF">2023-01-02T14:06:55Z</dcterms:modified>
  <cp:category/>
</cp:coreProperties>
</file>