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cat>
            <c:strRef>
              <c:f>Sheet1!$A$2:$A$347</c:f>
              <c:strCache>
                <c:ptCount val="34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</c:strCache>
            </c:strRef>
          </c:cat>
          <c:val>
            <c:numRef>
              <c:f>Sheet1!$B$2:$B$347</c:f>
              <c:numCache>
                <c:formatCode>General</c:formatCode>
                <c:ptCount val="34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69658368"/>
        <c:axId val="269660160"/>
      </c:barChart>
      <c:catAx>
        <c:axId val="269658368"/>
        <c:scaling>
          <c:orientation val="minMax"/>
        </c:scaling>
        <c:delete val="0"/>
        <c:axPos val="b"/>
        <c:majorTickMark val="out"/>
        <c:minorTickMark val="none"/>
        <c:tickLblPos val="nextTo"/>
        <c:crossAx val="269660160"/>
        <c:crosses val="autoZero"/>
        <c:auto val="1"/>
        <c:lblAlgn val="ctr"/>
        <c:lblOffset val="100"/>
        <c:noMultiLvlLbl val="0"/>
      </c:catAx>
      <c:valAx>
        <c:axId val="26966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65836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8,979,699              15,383              0.17%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9960" y="354874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86" y="1471907"/>
            <a:ext cx="10874827" cy="622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2023-01-05T08:14:30Z</dcterms:modified>
  <cp:category/>
</cp:coreProperties>
</file>