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dPt>
            <c:idx val="201"/>
            <c:invertIfNegative val="1"/>
            <c:bubble3D val="0"/>
          </c:dPt>
          <c:dPt>
            <c:idx val="202"/>
            <c:invertIfNegative val="1"/>
            <c:bubble3D val="0"/>
          </c:dPt>
          <c:dPt>
            <c:idx val="203"/>
            <c:invertIfNegative val="1"/>
            <c:bubble3D val="0"/>
          </c:dPt>
          <c:dPt>
            <c:idx val="204"/>
            <c:invertIfNegative val="1"/>
            <c:bubble3D val="0"/>
          </c:dPt>
          <c:dPt>
            <c:idx val="205"/>
            <c:invertIfNegative val="1"/>
            <c:bubble3D val="0"/>
          </c:dPt>
          <c:dPt>
            <c:idx val="206"/>
            <c:invertIfNegative val="1"/>
            <c:bubble3D val="0"/>
          </c:dPt>
          <c:dPt>
            <c:idx val="207"/>
            <c:invertIfNegative val="1"/>
            <c:bubble3D val="0"/>
          </c:dPt>
          <c:dPt>
            <c:idx val="208"/>
            <c:invertIfNegative val="1"/>
            <c:bubble3D val="0"/>
          </c:dPt>
          <c:dPt>
            <c:idx val="209"/>
            <c:invertIfNegative val="1"/>
            <c:bubble3D val="0"/>
          </c:dPt>
          <c:dPt>
            <c:idx val="210"/>
            <c:invertIfNegative val="1"/>
            <c:bubble3D val="0"/>
          </c:dPt>
          <c:dPt>
            <c:idx val="211"/>
            <c:invertIfNegative val="1"/>
            <c:bubble3D val="0"/>
          </c:dPt>
          <c:dPt>
            <c:idx val="212"/>
            <c:invertIfNegative val="1"/>
            <c:bubble3D val="0"/>
          </c:dPt>
          <c:dPt>
            <c:idx val="213"/>
            <c:invertIfNegative val="1"/>
            <c:bubble3D val="0"/>
          </c:dPt>
          <c:dPt>
            <c:idx val="214"/>
            <c:invertIfNegative val="1"/>
            <c:bubble3D val="0"/>
          </c:dPt>
          <c:dPt>
            <c:idx val="215"/>
            <c:invertIfNegative val="1"/>
            <c:bubble3D val="0"/>
          </c:dPt>
          <c:dPt>
            <c:idx val="216"/>
            <c:invertIfNegative val="1"/>
            <c:bubble3D val="0"/>
          </c:dPt>
          <c:dPt>
            <c:idx val="217"/>
            <c:invertIfNegative val="1"/>
            <c:bubble3D val="0"/>
          </c:dPt>
          <c:dPt>
            <c:idx val="218"/>
            <c:invertIfNegative val="1"/>
            <c:bubble3D val="0"/>
          </c:dPt>
          <c:dPt>
            <c:idx val="219"/>
            <c:invertIfNegative val="1"/>
            <c:bubble3D val="0"/>
          </c:dPt>
          <c:dPt>
            <c:idx val="220"/>
            <c:invertIfNegative val="1"/>
            <c:bubble3D val="0"/>
          </c:dPt>
          <c:dPt>
            <c:idx val="221"/>
            <c:invertIfNegative val="1"/>
            <c:bubble3D val="0"/>
          </c:dPt>
          <c:dPt>
            <c:idx val="222"/>
            <c:invertIfNegative val="1"/>
            <c:bubble3D val="0"/>
          </c:dPt>
          <c:dPt>
            <c:idx val="223"/>
            <c:invertIfNegative val="1"/>
            <c:bubble3D val="0"/>
          </c:dPt>
          <c:dPt>
            <c:idx val="224"/>
            <c:invertIfNegative val="1"/>
            <c:bubble3D val="0"/>
          </c:dPt>
          <c:dPt>
            <c:idx val="225"/>
            <c:invertIfNegative val="1"/>
            <c:bubble3D val="0"/>
          </c:dPt>
          <c:dPt>
            <c:idx val="226"/>
            <c:invertIfNegative val="1"/>
            <c:bubble3D val="0"/>
          </c:dPt>
          <c:dPt>
            <c:idx val="227"/>
            <c:invertIfNegative val="1"/>
            <c:bubble3D val="0"/>
          </c:dPt>
          <c:dPt>
            <c:idx val="228"/>
            <c:invertIfNegative val="1"/>
            <c:bubble3D val="0"/>
          </c:dPt>
          <c:dPt>
            <c:idx val="229"/>
            <c:invertIfNegative val="1"/>
            <c:bubble3D val="0"/>
          </c:dPt>
          <c:dPt>
            <c:idx val="230"/>
            <c:invertIfNegative val="1"/>
            <c:bubble3D val="0"/>
          </c:dPt>
          <c:dPt>
            <c:idx val="231"/>
            <c:invertIfNegative val="1"/>
            <c:bubble3D val="0"/>
          </c:dPt>
          <c:dPt>
            <c:idx val="232"/>
            <c:invertIfNegative val="1"/>
            <c:bubble3D val="0"/>
          </c:dPt>
          <c:dPt>
            <c:idx val="233"/>
            <c:invertIfNegative val="1"/>
            <c:bubble3D val="0"/>
          </c:dPt>
          <c:dPt>
            <c:idx val="234"/>
            <c:invertIfNegative val="1"/>
            <c:bubble3D val="0"/>
          </c:dPt>
          <c:dPt>
            <c:idx val="235"/>
            <c:invertIfNegative val="1"/>
            <c:bubble3D val="0"/>
          </c:dPt>
          <c:dPt>
            <c:idx val="236"/>
            <c:invertIfNegative val="1"/>
            <c:bubble3D val="0"/>
          </c:dPt>
          <c:dPt>
            <c:idx val="237"/>
            <c:invertIfNegative val="1"/>
            <c:bubble3D val="0"/>
          </c:dPt>
          <c:dPt>
            <c:idx val="238"/>
            <c:invertIfNegative val="1"/>
            <c:bubble3D val="0"/>
          </c:dPt>
          <c:dPt>
            <c:idx val="239"/>
            <c:invertIfNegative val="1"/>
            <c:bubble3D val="0"/>
          </c:dPt>
          <c:dPt>
            <c:idx val="240"/>
            <c:invertIfNegative val="1"/>
            <c:bubble3D val="0"/>
          </c:dPt>
          <c:dPt>
            <c:idx val="241"/>
            <c:invertIfNegative val="1"/>
            <c:bubble3D val="0"/>
          </c:dPt>
          <c:dPt>
            <c:idx val="242"/>
            <c:invertIfNegative val="1"/>
            <c:bubble3D val="0"/>
          </c:dPt>
          <c:dPt>
            <c:idx val="243"/>
            <c:invertIfNegative val="1"/>
            <c:bubble3D val="0"/>
          </c:dPt>
          <c:dPt>
            <c:idx val="244"/>
            <c:invertIfNegative val="1"/>
            <c:bubble3D val="0"/>
          </c:dPt>
          <c:dPt>
            <c:idx val="245"/>
            <c:invertIfNegative val="1"/>
            <c:bubble3D val="0"/>
          </c:dPt>
          <c:dPt>
            <c:idx val="246"/>
            <c:invertIfNegative val="1"/>
            <c:bubble3D val="0"/>
          </c:dPt>
          <c:dPt>
            <c:idx val="247"/>
            <c:invertIfNegative val="1"/>
            <c:bubble3D val="0"/>
          </c:dPt>
          <c:dPt>
            <c:idx val="248"/>
            <c:invertIfNegative val="1"/>
            <c:bubble3D val="0"/>
          </c:dPt>
          <c:dPt>
            <c:idx val="249"/>
            <c:invertIfNegative val="1"/>
            <c:bubble3D val="0"/>
          </c:dPt>
          <c:dPt>
            <c:idx val="250"/>
            <c:invertIfNegative val="1"/>
            <c:bubble3D val="0"/>
          </c:dPt>
          <c:dPt>
            <c:idx val="251"/>
            <c:invertIfNegative val="1"/>
            <c:bubble3D val="0"/>
          </c:dPt>
          <c:dPt>
            <c:idx val="252"/>
            <c:invertIfNegative val="1"/>
            <c:bubble3D val="0"/>
          </c:dPt>
          <c:dPt>
            <c:idx val="253"/>
            <c:invertIfNegative val="1"/>
            <c:bubble3D val="0"/>
          </c:dPt>
          <c:dPt>
            <c:idx val="254"/>
            <c:invertIfNegative val="1"/>
            <c:bubble3D val="0"/>
          </c:dPt>
          <c:dPt>
            <c:idx val="255"/>
            <c:invertIfNegative val="1"/>
            <c:bubble3D val="0"/>
          </c:dPt>
          <c:dPt>
            <c:idx val="256"/>
            <c:invertIfNegative val="1"/>
            <c:bubble3D val="0"/>
          </c:dPt>
          <c:dPt>
            <c:idx val="257"/>
            <c:invertIfNegative val="1"/>
            <c:bubble3D val="0"/>
          </c:dPt>
          <c:dPt>
            <c:idx val="258"/>
            <c:invertIfNegative val="1"/>
            <c:bubble3D val="0"/>
          </c:dPt>
          <c:dPt>
            <c:idx val="259"/>
            <c:invertIfNegative val="1"/>
            <c:bubble3D val="0"/>
          </c:dPt>
          <c:dPt>
            <c:idx val="260"/>
            <c:invertIfNegative val="1"/>
            <c:bubble3D val="0"/>
          </c:dPt>
          <c:dPt>
            <c:idx val="261"/>
            <c:invertIfNegative val="1"/>
            <c:bubble3D val="0"/>
          </c:dPt>
          <c:dPt>
            <c:idx val="262"/>
            <c:invertIfNegative val="1"/>
            <c:bubble3D val="0"/>
          </c:dPt>
          <c:dPt>
            <c:idx val="263"/>
            <c:invertIfNegative val="1"/>
            <c:bubble3D val="0"/>
          </c:dPt>
          <c:dPt>
            <c:idx val="264"/>
            <c:invertIfNegative val="1"/>
            <c:bubble3D val="0"/>
          </c:dPt>
          <c:dPt>
            <c:idx val="265"/>
            <c:invertIfNegative val="1"/>
            <c:bubble3D val="0"/>
          </c:dPt>
          <c:dPt>
            <c:idx val="266"/>
            <c:invertIfNegative val="1"/>
            <c:bubble3D val="0"/>
          </c:dPt>
          <c:dPt>
            <c:idx val="267"/>
            <c:invertIfNegative val="1"/>
            <c:bubble3D val="0"/>
          </c:dPt>
          <c:dPt>
            <c:idx val="268"/>
            <c:invertIfNegative val="1"/>
            <c:bubble3D val="0"/>
          </c:dPt>
          <c:dPt>
            <c:idx val="269"/>
            <c:invertIfNegative val="1"/>
            <c:bubble3D val="0"/>
          </c:dPt>
          <c:dPt>
            <c:idx val="270"/>
            <c:invertIfNegative val="1"/>
            <c:bubble3D val="0"/>
          </c:dPt>
          <c:dPt>
            <c:idx val="271"/>
            <c:invertIfNegative val="1"/>
            <c:bubble3D val="0"/>
          </c:dPt>
          <c:dPt>
            <c:idx val="272"/>
            <c:invertIfNegative val="1"/>
            <c:bubble3D val="0"/>
          </c:dPt>
          <c:dPt>
            <c:idx val="273"/>
            <c:invertIfNegative val="1"/>
            <c:bubble3D val="0"/>
          </c:dPt>
          <c:dPt>
            <c:idx val="274"/>
            <c:invertIfNegative val="1"/>
            <c:bubble3D val="0"/>
          </c:dPt>
          <c:dPt>
            <c:idx val="275"/>
            <c:invertIfNegative val="1"/>
            <c:bubble3D val="0"/>
          </c:dPt>
          <c:dPt>
            <c:idx val="276"/>
            <c:invertIfNegative val="1"/>
            <c:bubble3D val="0"/>
          </c:dPt>
          <c:dPt>
            <c:idx val="277"/>
            <c:invertIfNegative val="1"/>
            <c:bubble3D val="0"/>
          </c:dPt>
          <c:dPt>
            <c:idx val="278"/>
            <c:invertIfNegative val="1"/>
            <c:bubble3D val="0"/>
          </c:dPt>
          <c:dPt>
            <c:idx val="279"/>
            <c:invertIfNegative val="1"/>
            <c:bubble3D val="0"/>
          </c:dPt>
          <c:dPt>
            <c:idx val="280"/>
            <c:invertIfNegative val="1"/>
            <c:bubble3D val="0"/>
          </c:dPt>
          <c:dPt>
            <c:idx val="281"/>
            <c:invertIfNegative val="1"/>
            <c:bubble3D val="0"/>
          </c:dPt>
          <c:dPt>
            <c:idx val="282"/>
            <c:invertIfNegative val="1"/>
            <c:bubble3D val="0"/>
          </c:dPt>
          <c:dPt>
            <c:idx val="283"/>
            <c:invertIfNegative val="1"/>
            <c:bubble3D val="0"/>
          </c:dPt>
          <c:dPt>
            <c:idx val="284"/>
            <c:invertIfNegative val="1"/>
            <c:bubble3D val="0"/>
          </c:dPt>
          <c:dPt>
            <c:idx val="285"/>
            <c:invertIfNegative val="1"/>
            <c:bubble3D val="0"/>
          </c:dPt>
          <c:dPt>
            <c:idx val="286"/>
            <c:invertIfNegative val="1"/>
            <c:bubble3D val="0"/>
          </c:dPt>
          <c:dPt>
            <c:idx val="287"/>
            <c:invertIfNegative val="1"/>
            <c:bubble3D val="0"/>
          </c:dPt>
          <c:dPt>
            <c:idx val="288"/>
            <c:invertIfNegative val="1"/>
            <c:bubble3D val="0"/>
          </c:dPt>
          <c:dPt>
            <c:idx val="289"/>
            <c:invertIfNegative val="1"/>
            <c:bubble3D val="0"/>
          </c:dPt>
          <c:dPt>
            <c:idx val="290"/>
            <c:invertIfNegative val="1"/>
            <c:bubble3D val="0"/>
          </c:dPt>
          <c:dPt>
            <c:idx val="291"/>
            <c:invertIfNegative val="1"/>
            <c:bubble3D val="0"/>
          </c:dPt>
          <c:dPt>
            <c:idx val="292"/>
            <c:invertIfNegative val="1"/>
            <c:bubble3D val="0"/>
          </c:dPt>
          <c:dPt>
            <c:idx val="293"/>
            <c:invertIfNegative val="1"/>
            <c:bubble3D val="0"/>
          </c:dPt>
          <c:dPt>
            <c:idx val="294"/>
            <c:invertIfNegative val="1"/>
            <c:bubble3D val="0"/>
          </c:dPt>
          <c:dPt>
            <c:idx val="295"/>
            <c:invertIfNegative val="1"/>
            <c:bubble3D val="0"/>
          </c:dPt>
          <c:dPt>
            <c:idx val="296"/>
            <c:invertIfNegative val="1"/>
            <c:bubble3D val="0"/>
          </c:dPt>
          <c:dPt>
            <c:idx val="297"/>
            <c:invertIfNegative val="1"/>
            <c:bubble3D val="0"/>
          </c:dPt>
          <c:dPt>
            <c:idx val="298"/>
            <c:invertIfNegative val="1"/>
            <c:bubble3D val="0"/>
          </c:dPt>
          <c:dPt>
            <c:idx val="299"/>
            <c:invertIfNegative val="1"/>
            <c:bubble3D val="0"/>
          </c:dPt>
          <c:dPt>
            <c:idx val="300"/>
            <c:invertIfNegative val="1"/>
            <c:bubble3D val="0"/>
          </c:dPt>
          <c:dPt>
            <c:idx val="301"/>
            <c:invertIfNegative val="1"/>
            <c:bubble3D val="0"/>
          </c:dPt>
          <c:dPt>
            <c:idx val="302"/>
            <c:invertIfNegative val="1"/>
            <c:bubble3D val="0"/>
          </c:dPt>
          <c:dPt>
            <c:idx val="303"/>
            <c:invertIfNegative val="1"/>
            <c:bubble3D val="0"/>
          </c:dPt>
          <c:dPt>
            <c:idx val="304"/>
            <c:invertIfNegative val="1"/>
            <c:bubble3D val="0"/>
          </c:dPt>
          <c:dPt>
            <c:idx val="305"/>
            <c:invertIfNegative val="1"/>
            <c:bubble3D val="0"/>
          </c:dPt>
          <c:dPt>
            <c:idx val="306"/>
            <c:invertIfNegative val="1"/>
            <c:bubble3D val="0"/>
          </c:dPt>
          <c:dPt>
            <c:idx val="307"/>
            <c:invertIfNegative val="1"/>
            <c:bubble3D val="0"/>
          </c:dPt>
          <c:dPt>
            <c:idx val="308"/>
            <c:invertIfNegative val="1"/>
            <c:bubble3D val="0"/>
          </c:dPt>
          <c:dPt>
            <c:idx val="309"/>
            <c:invertIfNegative val="1"/>
            <c:bubble3D val="0"/>
          </c:dPt>
          <c:dPt>
            <c:idx val="310"/>
            <c:invertIfNegative val="1"/>
            <c:bubble3D val="0"/>
          </c:dPt>
          <c:dPt>
            <c:idx val="311"/>
            <c:invertIfNegative val="1"/>
            <c:bubble3D val="0"/>
          </c:dPt>
          <c:dPt>
            <c:idx val="312"/>
            <c:invertIfNegative val="1"/>
            <c:bubble3D val="0"/>
          </c:dPt>
          <c:dPt>
            <c:idx val="313"/>
            <c:invertIfNegative val="1"/>
            <c:bubble3D val="0"/>
          </c:dPt>
          <c:dPt>
            <c:idx val="314"/>
            <c:invertIfNegative val="1"/>
            <c:bubble3D val="0"/>
          </c:dPt>
          <c:dPt>
            <c:idx val="315"/>
            <c:invertIfNegative val="1"/>
            <c:bubble3D val="0"/>
          </c:dPt>
          <c:dPt>
            <c:idx val="316"/>
            <c:invertIfNegative val="1"/>
            <c:bubble3D val="0"/>
          </c:dPt>
          <c:dPt>
            <c:idx val="317"/>
            <c:invertIfNegative val="1"/>
            <c:bubble3D val="0"/>
          </c:dPt>
          <c:dPt>
            <c:idx val="318"/>
            <c:invertIfNegative val="1"/>
            <c:bubble3D val="0"/>
          </c:dPt>
          <c:dPt>
            <c:idx val="319"/>
            <c:invertIfNegative val="1"/>
            <c:bubble3D val="0"/>
          </c:dPt>
          <c:dPt>
            <c:idx val="320"/>
            <c:invertIfNegative val="1"/>
            <c:bubble3D val="0"/>
          </c:dPt>
          <c:dPt>
            <c:idx val="321"/>
            <c:invertIfNegative val="1"/>
            <c:bubble3D val="0"/>
          </c:dPt>
          <c:dPt>
            <c:idx val="322"/>
            <c:invertIfNegative val="1"/>
            <c:bubble3D val="0"/>
          </c:dPt>
          <c:dPt>
            <c:idx val="323"/>
            <c:invertIfNegative val="1"/>
            <c:bubble3D val="0"/>
          </c:dPt>
          <c:dPt>
            <c:idx val="324"/>
            <c:invertIfNegative val="1"/>
            <c:bubble3D val="0"/>
          </c:dPt>
          <c:dPt>
            <c:idx val="325"/>
            <c:invertIfNegative val="1"/>
            <c:bubble3D val="0"/>
          </c:dPt>
          <c:dPt>
            <c:idx val="326"/>
            <c:invertIfNegative val="1"/>
            <c:bubble3D val="0"/>
          </c:dPt>
          <c:dPt>
            <c:idx val="327"/>
            <c:invertIfNegative val="1"/>
            <c:bubble3D val="0"/>
          </c:dPt>
          <c:dPt>
            <c:idx val="328"/>
            <c:invertIfNegative val="1"/>
            <c:bubble3D val="0"/>
          </c:dPt>
          <c:dPt>
            <c:idx val="329"/>
            <c:invertIfNegative val="1"/>
            <c:bubble3D val="0"/>
          </c:dPt>
          <c:dPt>
            <c:idx val="330"/>
            <c:invertIfNegative val="1"/>
            <c:bubble3D val="0"/>
          </c:dPt>
          <c:dPt>
            <c:idx val="331"/>
            <c:invertIfNegative val="1"/>
            <c:bubble3D val="0"/>
          </c:dPt>
          <c:dPt>
            <c:idx val="332"/>
            <c:invertIfNegative val="1"/>
            <c:bubble3D val="0"/>
          </c:dPt>
          <c:dPt>
            <c:idx val="333"/>
            <c:invertIfNegative val="1"/>
            <c:bubble3D val="0"/>
          </c:dPt>
          <c:dPt>
            <c:idx val="334"/>
            <c:invertIfNegative val="1"/>
            <c:bubble3D val="0"/>
          </c:dPt>
          <c:dPt>
            <c:idx val="335"/>
            <c:invertIfNegative val="1"/>
            <c:bubble3D val="0"/>
          </c:dPt>
          <c:dPt>
            <c:idx val="336"/>
            <c:invertIfNegative val="1"/>
            <c:bubble3D val="0"/>
          </c:dPt>
          <c:dPt>
            <c:idx val="337"/>
            <c:invertIfNegative val="1"/>
            <c:bubble3D val="0"/>
          </c:dPt>
          <c:dPt>
            <c:idx val="338"/>
            <c:invertIfNegative val="1"/>
            <c:bubble3D val="0"/>
          </c:dPt>
          <c:dPt>
            <c:idx val="339"/>
            <c:invertIfNegative val="1"/>
            <c:bubble3D val="0"/>
          </c:dPt>
          <c:dPt>
            <c:idx val="340"/>
            <c:invertIfNegative val="1"/>
            <c:bubble3D val="0"/>
          </c:dPt>
          <c:dPt>
            <c:idx val="341"/>
            <c:invertIfNegative val="1"/>
            <c:bubble3D val="0"/>
          </c:dPt>
          <c:dPt>
            <c:idx val="342"/>
            <c:invertIfNegative val="1"/>
            <c:bubble3D val="0"/>
          </c:dPt>
          <c:dPt>
            <c:idx val="343"/>
            <c:invertIfNegative val="1"/>
            <c:bubble3D val="0"/>
          </c:dPt>
          <c:dPt>
            <c:idx val="344"/>
            <c:invertIfNegative val="1"/>
            <c:bubble3D val="0"/>
          </c:dPt>
          <c:dPt>
            <c:idx val="345"/>
            <c:invertIfNegative val="1"/>
            <c:bubble3D val="0"/>
          </c:dPt>
          <c:dPt>
            <c:idx val="346"/>
            <c:invertIfNegative val="1"/>
            <c:bubble3D val="0"/>
          </c:dPt>
          <c:dPt>
            <c:idx val="347"/>
            <c:invertIfNegative val="1"/>
            <c:bubble3D val="0"/>
          </c:dPt>
          <c:dPt>
            <c:idx val="348"/>
            <c:invertIfNegative val="1"/>
            <c:bubble3D val="0"/>
          </c:dPt>
          <c:cat>
            <c:strRef>
              <c:f>Sheet1!$A$2:$A$350</c:f>
              <c:strCache>
                <c:ptCount val="34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</c:strCache>
            </c:strRef>
          </c:cat>
          <c:val>
            <c:numRef>
              <c:f>Sheet1!$B$2:$B$350</c:f>
              <c:numCache>
                <c:formatCode>General</c:formatCode>
                <c:ptCount val="34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7774080"/>
        <c:axId val="167775616"/>
      </c:barChart>
      <c:catAx>
        <c:axId val="167774080"/>
        <c:scaling>
          <c:orientation val="minMax"/>
        </c:scaling>
        <c:delete val="0"/>
        <c:axPos val="b"/>
        <c:majorTickMark val="out"/>
        <c:minorTickMark val="none"/>
        <c:tickLblPos val="nextTo"/>
        <c:crossAx val="167775616"/>
        <c:crosses val="autoZero"/>
        <c:auto val="1"/>
        <c:lblAlgn val="ctr"/>
        <c:lblOffset val="100"/>
        <c:noMultiLvlLbl val="0"/>
      </c:catAx>
      <c:valAx>
        <c:axId val="1677756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777408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1月8日台灣疫情數據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9,055,191              15,542              0.17%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grpSp>
        <p:nvGrpSpPr>
          <p:cNvPr id="1207" name="Group 110"/>
          <p:cNvGrpSpPr>
            <a:grpSpLocks noChangeAspect="1"/>
          </p:cNvGrpSpPr>
          <p:nvPr/>
        </p:nvGrpSpPr>
        <p:grpSpPr bwMode="auto">
          <a:xfrm>
            <a:off x="1946246" y="1438321"/>
            <a:ext cx="7307102" cy="4185508"/>
            <a:chOff x="1549" y="806"/>
            <a:chExt cx="4375" cy="2506"/>
          </a:xfrm>
        </p:grpSpPr>
        <p:sp>
          <p:nvSpPr>
            <p:cNvPr id="1208" name="AutoShape 109"/>
            <p:cNvSpPr>
              <a:spLocks noChangeAspect="1" noChangeArrowheads="1" noTextEdit="1"/>
            </p:cNvSpPr>
            <p:nvPr/>
          </p:nvSpPr>
          <p:spPr bwMode="auto">
            <a:xfrm>
              <a:off x="1549" y="806"/>
              <a:ext cx="4375" cy="2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09" name="Rectangle 111"/>
            <p:cNvSpPr>
              <a:spLocks noChangeArrowheads="1"/>
            </p:cNvSpPr>
            <p:nvPr/>
          </p:nvSpPr>
          <p:spPr bwMode="auto">
            <a:xfrm>
              <a:off x="1549" y="1495"/>
              <a:ext cx="1099" cy="2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0" name="Rectangle 112"/>
            <p:cNvSpPr>
              <a:spLocks noChangeArrowheads="1"/>
            </p:cNvSpPr>
            <p:nvPr/>
          </p:nvSpPr>
          <p:spPr bwMode="auto">
            <a:xfrm>
              <a:off x="1549" y="3846"/>
              <a:ext cx="6562" cy="3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11" name="Rectangle 113"/>
            <p:cNvSpPr>
              <a:spLocks noChangeArrowheads="1"/>
            </p:cNvSpPr>
            <p:nvPr/>
          </p:nvSpPr>
          <p:spPr bwMode="auto">
            <a:xfrm>
              <a:off x="1935" y="1174"/>
              <a:ext cx="24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廠別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2" name="Rectangle 114"/>
            <p:cNvSpPr>
              <a:spLocks noChangeArrowheads="1"/>
            </p:cNvSpPr>
            <p:nvPr/>
          </p:nvSpPr>
          <p:spPr bwMode="auto">
            <a:xfrm>
              <a:off x="2945" y="1174"/>
              <a:ext cx="32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員工數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3" name="Rectangle 115"/>
            <p:cNvSpPr>
              <a:spLocks noChangeArrowheads="1"/>
            </p:cNvSpPr>
            <p:nvPr/>
          </p:nvSpPr>
          <p:spPr bwMode="auto">
            <a:xfrm>
              <a:off x="3954" y="1174"/>
              <a:ext cx="41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累積確診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4" name="Rectangle 116"/>
            <p:cNvSpPr>
              <a:spLocks noChangeArrowheads="1"/>
            </p:cNvSpPr>
            <p:nvPr/>
          </p:nvSpPr>
          <p:spPr bwMode="auto">
            <a:xfrm>
              <a:off x="5047" y="1174"/>
              <a:ext cx="41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康復返崗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5" name="Rectangle 117"/>
            <p:cNvSpPr>
              <a:spLocks noChangeArrowheads="1"/>
            </p:cNvSpPr>
            <p:nvPr/>
          </p:nvSpPr>
          <p:spPr bwMode="auto">
            <a:xfrm>
              <a:off x="6223" y="1174"/>
              <a:ext cx="32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確診中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6" name="Rectangle 118"/>
            <p:cNvSpPr>
              <a:spLocks noChangeArrowheads="1"/>
            </p:cNvSpPr>
            <p:nvPr/>
          </p:nvSpPr>
          <p:spPr bwMode="auto">
            <a:xfrm>
              <a:off x="7310" y="1067"/>
              <a:ext cx="321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居隔中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7" name="Rectangle 119"/>
            <p:cNvSpPr>
              <a:spLocks noChangeArrowheads="1"/>
            </p:cNvSpPr>
            <p:nvPr/>
          </p:nvSpPr>
          <p:spPr bwMode="auto">
            <a:xfrm>
              <a:off x="7173" y="1281"/>
              <a:ext cx="5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(密切接觸)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8" name="Rectangle 120"/>
            <p:cNvSpPr>
              <a:spLocks noChangeArrowheads="1"/>
            </p:cNvSpPr>
            <p:nvPr/>
          </p:nvSpPr>
          <p:spPr bwMode="auto">
            <a:xfrm>
              <a:off x="1935" y="1590"/>
              <a:ext cx="24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總處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19" name="Rectangle 121"/>
            <p:cNvSpPr>
              <a:spLocks noChangeArrowheads="1"/>
            </p:cNvSpPr>
            <p:nvPr/>
          </p:nvSpPr>
          <p:spPr bwMode="auto">
            <a:xfrm>
              <a:off x="3093" y="1590"/>
              <a:ext cx="26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0" name="Rectangle 122"/>
            <p:cNvSpPr>
              <a:spLocks noChangeArrowheads="1"/>
            </p:cNvSpPr>
            <p:nvPr/>
          </p:nvSpPr>
          <p:spPr bwMode="auto">
            <a:xfrm>
              <a:off x="4192" y="1590"/>
              <a:ext cx="26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1" name="Rectangle 123"/>
            <p:cNvSpPr>
              <a:spLocks noChangeArrowheads="1"/>
            </p:cNvSpPr>
            <p:nvPr/>
          </p:nvSpPr>
          <p:spPr bwMode="auto">
            <a:xfrm>
              <a:off x="5285" y="1590"/>
              <a:ext cx="26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2" name="Rectangle 124"/>
            <p:cNvSpPr>
              <a:spLocks noChangeArrowheads="1"/>
            </p:cNvSpPr>
            <p:nvPr/>
          </p:nvSpPr>
          <p:spPr bwMode="auto">
            <a:xfrm>
              <a:off x="6425" y="1590"/>
              <a:ext cx="1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3" name="Rectangle 125"/>
            <p:cNvSpPr>
              <a:spLocks noChangeArrowheads="1"/>
            </p:cNvSpPr>
            <p:nvPr/>
          </p:nvSpPr>
          <p:spPr bwMode="auto">
            <a:xfrm>
              <a:off x="7518" y="1590"/>
              <a:ext cx="1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4" name="Rectangle 126"/>
            <p:cNvSpPr>
              <a:spLocks noChangeArrowheads="1"/>
            </p:cNvSpPr>
            <p:nvPr/>
          </p:nvSpPr>
          <p:spPr bwMode="auto">
            <a:xfrm>
              <a:off x="1935" y="1982"/>
              <a:ext cx="24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南崁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5" name="Rectangle 127"/>
            <p:cNvSpPr>
              <a:spLocks noChangeArrowheads="1"/>
            </p:cNvSpPr>
            <p:nvPr/>
          </p:nvSpPr>
          <p:spPr bwMode="auto">
            <a:xfrm>
              <a:off x="3093" y="1982"/>
              <a:ext cx="26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6" name="Rectangle 128"/>
            <p:cNvSpPr>
              <a:spLocks noChangeArrowheads="1"/>
            </p:cNvSpPr>
            <p:nvPr/>
          </p:nvSpPr>
          <p:spPr bwMode="auto">
            <a:xfrm>
              <a:off x="4192" y="1982"/>
              <a:ext cx="26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7" name="Rectangle 129"/>
            <p:cNvSpPr>
              <a:spLocks noChangeArrowheads="1"/>
            </p:cNvSpPr>
            <p:nvPr/>
          </p:nvSpPr>
          <p:spPr bwMode="auto">
            <a:xfrm>
              <a:off x="5285" y="1982"/>
              <a:ext cx="26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26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8" name="Rectangle 130"/>
            <p:cNvSpPr>
              <a:spLocks noChangeArrowheads="1"/>
            </p:cNvSpPr>
            <p:nvPr/>
          </p:nvSpPr>
          <p:spPr bwMode="auto">
            <a:xfrm>
              <a:off x="6425" y="1982"/>
              <a:ext cx="1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29" name="Rectangle 131"/>
            <p:cNvSpPr>
              <a:spLocks noChangeArrowheads="1"/>
            </p:cNvSpPr>
            <p:nvPr/>
          </p:nvSpPr>
          <p:spPr bwMode="auto">
            <a:xfrm>
              <a:off x="7518" y="1982"/>
              <a:ext cx="1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0" name="Rectangle 132"/>
            <p:cNvSpPr>
              <a:spLocks noChangeArrowheads="1"/>
            </p:cNvSpPr>
            <p:nvPr/>
          </p:nvSpPr>
          <p:spPr bwMode="auto">
            <a:xfrm>
              <a:off x="1935" y="2374"/>
              <a:ext cx="24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龍潭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1" name="Rectangle 133"/>
            <p:cNvSpPr>
              <a:spLocks noChangeArrowheads="1"/>
            </p:cNvSpPr>
            <p:nvPr/>
          </p:nvSpPr>
          <p:spPr bwMode="auto">
            <a:xfrm>
              <a:off x="3046" y="2374"/>
              <a:ext cx="3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124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2" name="Rectangle 134"/>
            <p:cNvSpPr>
              <a:spLocks noChangeArrowheads="1"/>
            </p:cNvSpPr>
            <p:nvPr/>
          </p:nvSpPr>
          <p:spPr bwMode="auto">
            <a:xfrm>
              <a:off x="4192" y="2374"/>
              <a:ext cx="26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3" name="Rectangle 135"/>
            <p:cNvSpPr>
              <a:spLocks noChangeArrowheads="1"/>
            </p:cNvSpPr>
            <p:nvPr/>
          </p:nvSpPr>
          <p:spPr bwMode="auto">
            <a:xfrm>
              <a:off x="5285" y="2374"/>
              <a:ext cx="26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62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4" name="Rectangle 136"/>
            <p:cNvSpPr>
              <a:spLocks noChangeArrowheads="1"/>
            </p:cNvSpPr>
            <p:nvPr/>
          </p:nvSpPr>
          <p:spPr bwMode="auto">
            <a:xfrm>
              <a:off x="6425" y="2374"/>
              <a:ext cx="1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5" name="Rectangle 137"/>
            <p:cNvSpPr>
              <a:spLocks noChangeArrowheads="1"/>
            </p:cNvSpPr>
            <p:nvPr/>
          </p:nvSpPr>
          <p:spPr bwMode="auto">
            <a:xfrm>
              <a:off x="7518" y="2374"/>
              <a:ext cx="1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6" name="Rectangle 138"/>
            <p:cNvSpPr>
              <a:spLocks noChangeArrowheads="1"/>
            </p:cNvSpPr>
            <p:nvPr/>
          </p:nvSpPr>
          <p:spPr bwMode="auto">
            <a:xfrm>
              <a:off x="1935" y="2766"/>
              <a:ext cx="24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二林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7" name="Rectangle 139"/>
            <p:cNvSpPr>
              <a:spLocks noChangeArrowheads="1"/>
            </p:cNvSpPr>
            <p:nvPr/>
          </p:nvSpPr>
          <p:spPr bwMode="auto">
            <a:xfrm>
              <a:off x="3046" y="2766"/>
              <a:ext cx="3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8" name="Rectangle 140"/>
            <p:cNvSpPr>
              <a:spLocks noChangeArrowheads="1"/>
            </p:cNvSpPr>
            <p:nvPr/>
          </p:nvSpPr>
          <p:spPr bwMode="auto">
            <a:xfrm>
              <a:off x="3960" y="2766"/>
              <a:ext cx="41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204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39" name="Rectangle 141"/>
            <p:cNvSpPr>
              <a:spLocks noChangeArrowheads="1"/>
            </p:cNvSpPr>
            <p:nvPr/>
          </p:nvSpPr>
          <p:spPr bwMode="auto">
            <a:xfrm>
              <a:off x="4287" y="2766"/>
              <a:ext cx="4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(+2)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0" name="Rectangle 142"/>
            <p:cNvSpPr>
              <a:spLocks noChangeArrowheads="1"/>
            </p:cNvSpPr>
            <p:nvPr/>
          </p:nvSpPr>
          <p:spPr bwMode="auto">
            <a:xfrm>
              <a:off x="5231" y="2766"/>
              <a:ext cx="3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199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1" name="Rectangle 143"/>
            <p:cNvSpPr>
              <a:spLocks noChangeArrowheads="1"/>
            </p:cNvSpPr>
            <p:nvPr/>
          </p:nvSpPr>
          <p:spPr bwMode="auto">
            <a:xfrm>
              <a:off x="6425" y="2766"/>
              <a:ext cx="1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2" name="Rectangle 144"/>
            <p:cNvSpPr>
              <a:spLocks noChangeArrowheads="1"/>
            </p:cNvSpPr>
            <p:nvPr/>
          </p:nvSpPr>
          <p:spPr bwMode="auto">
            <a:xfrm>
              <a:off x="7518" y="2766"/>
              <a:ext cx="1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3" name="Rectangle 145"/>
            <p:cNvSpPr>
              <a:spLocks noChangeArrowheads="1"/>
            </p:cNvSpPr>
            <p:nvPr/>
          </p:nvSpPr>
          <p:spPr bwMode="auto">
            <a:xfrm>
              <a:off x="1935" y="3158"/>
              <a:ext cx="24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雲林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4" name="Rectangle 146"/>
            <p:cNvSpPr>
              <a:spLocks noChangeArrowheads="1"/>
            </p:cNvSpPr>
            <p:nvPr/>
          </p:nvSpPr>
          <p:spPr bwMode="auto">
            <a:xfrm>
              <a:off x="3046" y="3158"/>
              <a:ext cx="3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5" name="Rectangle 147"/>
            <p:cNvSpPr>
              <a:spLocks noChangeArrowheads="1"/>
            </p:cNvSpPr>
            <p:nvPr/>
          </p:nvSpPr>
          <p:spPr bwMode="auto">
            <a:xfrm>
              <a:off x="4144" y="3158"/>
              <a:ext cx="3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6" name="Rectangle 148"/>
            <p:cNvSpPr>
              <a:spLocks noChangeArrowheads="1"/>
            </p:cNvSpPr>
            <p:nvPr/>
          </p:nvSpPr>
          <p:spPr bwMode="auto">
            <a:xfrm>
              <a:off x="5237" y="3158"/>
              <a:ext cx="3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130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7" name="Rectangle 149"/>
            <p:cNvSpPr>
              <a:spLocks noChangeArrowheads="1"/>
            </p:cNvSpPr>
            <p:nvPr/>
          </p:nvSpPr>
          <p:spPr bwMode="auto">
            <a:xfrm>
              <a:off x="6425" y="3158"/>
              <a:ext cx="1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8" name="Rectangle 150"/>
            <p:cNvSpPr>
              <a:spLocks noChangeArrowheads="1"/>
            </p:cNvSpPr>
            <p:nvPr/>
          </p:nvSpPr>
          <p:spPr bwMode="auto">
            <a:xfrm>
              <a:off x="7518" y="3158"/>
              <a:ext cx="1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49" name="Rectangle 151"/>
            <p:cNvSpPr>
              <a:spLocks noChangeArrowheads="1"/>
            </p:cNvSpPr>
            <p:nvPr/>
          </p:nvSpPr>
          <p:spPr bwMode="auto">
            <a:xfrm>
              <a:off x="1935" y="3550"/>
              <a:ext cx="24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路竹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0" name="Rectangle 152"/>
            <p:cNvSpPr>
              <a:spLocks noChangeArrowheads="1"/>
            </p:cNvSpPr>
            <p:nvPr/>
          </p:nvSpPr>
          <p:spPr bwMode="auto">
            <a:xfrm>
              <a:off x="3046" y="3550"/>
              <a:ext cx="3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114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1" name="Rectangle 153"/>
            <p:cNvSpPr>
              <a:spLocks noChangeArrowheads="1"/>
            </p:cNvSpPr>
            <p:nvPr/>
          </p:nvSpPr>
          <p:spPr bwMode="auto">
            <a:xfrm>
              <a:off x="4192" y="3550"/>
              <a:ext cx="26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44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2" name="Rectangle 154"/>
            <p:cNvSpPr>
              <a:spLocks noChangeArrowheads="1"/>
            </p:cNvSpPr>
            <p:nvPr/>
          </p:nvSpPr>
          <p:spPr bwMode="auto">
            <a:xfrm>
              <a:off x="5285" y="3550"/>
              <a:ext cx="26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3" name="Rectangle 155"/>
            <p:cNvSpPr>
              <a:spLocks noChangeArrowheads="1"/>
            </p:cNvSpPr>
            <p:nvPr/>
          </p:nvSpPr>
          <p:spPr bwMode="auto">
            <a:xfrm>
              <a:off x="6425" y="3550"/>
              <a:ext cx="1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2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4" name="Rectangle 156"/>
            <p:cNvSpPr>
              <a:spLocks noChangeArrowheads="1"/>
            </p:cNvSpPr>
            <p:nvPr/>
          </p:nvSpPr>
          <p:spPr bwMode="auto">
            <a:xfrm>
              <a:off x="7518" y="3550"/>
              <a:ext cx="1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5" name="Rectangle 157"/>
            <p:cNvSpPr>
              <a:spLocks noChangeArrowheads="1"/>
            </p:cNvSpPr>
            <p:nvPr/>
          </p:nvSpPr>
          <p:spPr bwMode="auto">
            <a:xfrm>
              <a:off x="1769" y="3942"/>
              <a:ext cx="41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合計人數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6" name="Rectangle 158"/>
            <p:cNvSpPr>
              <a:spLocks noChangeArrowheads="1"/>
            </p:cNvSpPr>
            <p:nvPr/>
          </p:nvSpPr>
          <p:spPr bwMode="auto">
            <a:xfrm>
              <a:off x="2986" y="3942"/>
              <a:ext cx="49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1,143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7" name="Rectangle 159"/>
            <p:cNvSpPr>
              <a:spLocks noChangeArrowheads="1"/>
            </p:cNvSpPr>
            <p:nvPr/>
          </p:nvSpPr>
          <p:spPr bwMode="auto">
            <a:xfrm>
              <a:off x="3960" y="3942"/>
              <a:ext cx="41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495 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8" name="Rectangle 160"/>
            <p:cNvSpPr>
              <a:spLocks noChangeArrowheads="1"/>
            </p:cNvSpPr>
            <p:nvPr/>
          </p:nvSpPr>
          <p:spPr bwMode="auto">
            <a:xfrm>
              <a:off x="4287" y="3942"/>
              <a:ext cx="40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(+2)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59" name="Rectangle 161"/>
            <p:cNvSpPr>
              <a:spLocks noChangeArrowheads="1"/>
            </p:cNvSpPr>
            <p:nvPr/>
          </p:nvSpPr>
          <p:spPr bwMode="auto">
            <a:xfrm>
              <a:off x="5237" y="3942"/>
              <a:ext cx="3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485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0" name="Rectangle 162"/>
            <p:cNvSpPr>
              <a:spLocks noChangeArrowheads="1"/>
            </p:cNvSpPr>
            <p:nvPr/>
          </p:nvSpPr>
          <p:spPr bwMode="auto">
            <a:xfrm>
              <a:off x="6377" y="3942"/>
              <a:ext cx="26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1" name="Rectangle 163"/>
            <p:cNvSpPr>
              <a:spLocks noChangeArrowheads="1"/>
            </p:cNvSpPr>
            <p:nvPr/>
          </p:nvSpPr>
          <p:spPr bwMode="auto">
            <a:xfrm>
              <a:off x="7518" y="3942"/>
              <a:ext cx="17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2" name="Rectangle 164"/>
            <p:cNvSpPr>
              <a:spLocks noChangeArrowheads="1"/>
            </p:cNvSpPr>
            <p:nvPr/>
          </p:nvSpPr>
          <p:spPr bwMode="auto">
            <a:xfrm>
              <a:off x="5059" y="4345"/>
              <a:ext cx="47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居家總人數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3" name="Rectangle 165"/>
            <p:cNvSpPr>
              <a:spLocks noChangeArrowheads="1"/>
            </p:cNvSpPr>
            <p:nvPr/>
          </p:nvSpPr>
          <p:spPr bwMode="auto">
            <a:xfrm>
              <a:off x="1579" y="830"/>
              <a:ext cx="160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更新時間：2023/1/7 11:15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4" name="Rectangle 166"/>
            <p:cNvSpPr>
              <a:spLocks noChangeArrowheads="1"/>
            </p:cNvSpPr>
            <p:nvPr/>
          </p:nvSpPr>
          <p:spPr bwMode="auto">
            <a:xfrm>
              <a:off x="6918" y="4339"/>
              <a:ext cx="27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  <a:cs typeface="新細明體" pitchFamily="18" charset="-12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zh-TW" sz="2100" b="1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軟正黑體" pitchFamily="34" charset="-120"/>
                  <a:ea typeface="微軟正黑體" pitchFamily="34" charset="-120"/>
                  <a:cs typeface="新細明體" pitchFamily="18" charset="-120"/>
                </a:rPr>
                <a:t>10</a:t>
              </a: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endParaRPr>
            </a:p>
          </p:txBody>
        </p:sp>
        <p:sp>
          <p:nvSpPr>
            <p:cNvPr id="1265" name="Line 167"/>
            <p:cNvSpPr>
              <a:spLocks noChangeShapeType="1"/>
            </p:cNvSpPr>
            <p:nvPr/>
          </p:nvSpPr>
          <p:spPr bwMode="auto">
            <a:xfrm>
              <a:off x="1555" y="1061"/>
              <a:ext cx="435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66" name="Rectangle 168"/>
            <p:cNvSpPr>
              <a:spLocks noChangeArrowheads="1"/>
            </p:cNvSpPr>
            <p:nvPr/>
          </p:nvSpPr>
          <p:spPr bwMode="auto">
            <a:xfrm>
              <a:off x="1555" y="1061"/>
              <a:ext cx="43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67" name="Line 169"/>
            <p:cNvSpPr>
              <a:spLocks noChangeShapeType="1"/>
            </p:cNvSpPr>
            <p:nvPr/>
          </p:nvSpPr>
          <p:spPr bwMode="auto">
            <a:xfrm>
              <a:off x="1555" y="1495"/>
              <a:ext cx="435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68" name="Rectangle 170"/>
            <p:cNvSpPr>
              <a:spLocks noChangeArrowheads="1"/>
            </p:cNvSpPr>
            <p:nvPr/>
          </p:nvSpPr>
          <p:spPr bwMode="auto">
            <a:xfrm>
              <a:off x="1555" y="1495"/>
              <a:ext cx="43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69" name="Line 171"/>
            <p:cNvSpPr>
              <a:spLocks noChangeShapeType="1"/>
            </p:cNvSpPr>
            <p:nvPr/>
          </p:nvSpPr>
          <p:spPr bwMode="auto">
            <a:xfrm>
              <a:off x="1555" y="1887"/>
              <a:ext cx="435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0" name="Rectangle 172"/>
            <p:cNvSpPr>
              <a:spLocks noChangeArrowheads="1"/>
            </p:cNvSpPr>
            <p:nvPr/>
          </p:nvSpPr>
          <p:spPr bwMode="auto">
            <a:xfrm>
              <a:off x="1555" y="1887"/>
              <a:ext cx="43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1" name="Line 173"/>
            <p:cNvSpPr>
              <a:spLocks noChangeShapeType="1"/>
            </p:cNvSpPr>
            <p:nvPr/>
          </p:nvSpPr>
          <p:spPr bwMode="auto">
            <a:xfrm>
              <a:off x="1555" y="2279"/>
              <a:ext cx="435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2" name="Rectangle 174"/>
            <p:cNvSpPr>
              <a:spLocks noChangeArrowheads="1"/>
            </p:cNvSpPr>
            <p:nvPr/>
          </p:nvSpPr>
          <p:spPr bwMode="auto">
            <a:xfrm>
              <a:off x="1555" y="2279"/>
              <a:ext cx="43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3" name="Line 175"/>
            <p:cNvSpPr>
              <a:spLocks noChangeShapeType="1"/>
            </p:cNvSpPr>
            <p:nvPr/>
          </p:nvSpPr>
          <p:spPr bwMode="auto">
            <a:xfrm>
              <a:off x="1555" y="2671"/>
              <a:ext cx="435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4" name="Rectangle 176"/>
            <p:cNvSpPr>
              <a:spLocks noChangeArrowheads="1"/>
            </p:cNvSpPr>
            <p:nvPr/>
          </p:nvSpPr>
          <p:spPr bwMode="auto">
            <a:xfrm>
              <a:off x="1555" y="2671"/>
              <a:ext cx="43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5" name="Line 177"/>
            <p:cNvSpPr>
              <a:spLocks noChangeShapeType="1"/>
            </p:cNvSpPr>
            <p:nvPr/>
          </p:nvSpPr>
          <p:spPr bwMode="auto">
            <a:xfrm>
              <a:off x="1555" y="3063"/>
              <a:ext cx="435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6" name="Rectangle 178"/>
            <p:cNvSpPr>
              <a:spLocks noChangeArrowheads="1"/>
            </p:cNvSpPr>
            <p:nvPr/>
          </p:nvSpPr>
          <p:spPr bwMode="auto">
            <a:xfrm>
              <a:off x="1555" y="3063"/>
              <a:ext cx="43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7" name="Line 179"/>
            <p:cNvSpPr>
              <a:spLocks noChangeShapeType="1"/>
            </p:cNvSpPr>
            <p:nvPr/>
          </p:nvSpPr>
          <p:spPr bwMode="auto">
            <a:xfrm>
              <a:off x="1555" y="3455"/>
              <a:ext cx="435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8" name="Rectangle 180"/>
            <p:cNvSpPr>
              <a:spLocks noChangeArrowheads="1"/>
            </p:cNvSpPr>
            <p:nvPr/>
          </p:nvSpPr>
          <p:spPr bwMode="auto">
            <a:xfrm>
              <a:off x="1555" y="3455"/>
              <a:ext cx="435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79" name="Line 181"/>
            <p:cNvSpPr>
              <a:spLocks noChangeShapeType="1"/>
            </p:cNvSpPr>
            <p:nvPr/>
          </p:nvSpPr>
          <p:spPr bwMode="auto">
            <a:xfrm>
              <a:off x="1555" y="3846"/>
              <a:ext cx="435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0" name="Rectangle 182"/>
            <p:cNvSpPr>
              <a:spLocks noChangeArrowheads="1"/>
            </p:cNvSpPr>
            <p:nvPr/>
          </p:nvSpPr>
          <p:spPr bwMode="auto">
            <a:xfrm>
              <a:off x="1555" y="3846"/>
              <a:ext cx="43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1" name="Line 183"/>
            <p:cNvSpPr>
              <a:spLocks noChangeShapeType="1"/>
            </p:cNvSpPr>
            <p:nvPr/>
          </p:nvSpPr>
          <p:spPr bwMode="auto">
            <a:xfrm>
              <a:off x="1555" y="4238"/>
              <a:ext cx="435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2" name="Rectangle 184"/>
            <p:cNvSpPr>
              <a:spLocks noChangeArrowheads="1"/>
            </p:cNvSpPr>
            <p:nvPr/>
          </p:nvSpPr>
          <p:spPr bwMode="auto">
            <a:xfrm>
              <a:off x="1555" y="4238"/>
              <a:ext cx="43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3" name="Line 185"/>
            <p:cNvSpPr>
              <a:spLocks noChangeShapeType="1"/>
            </p:cNvSpPr>
            <p:nvPr/>
          </p:nvSpPr>
          <p:spPr bwMode="auto">
            <a:xfrm>
              <a:off x="1549" y="1061"/>
              <a:ext cx="0" cy="31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4" name="Rectangle 186"/>
            <p:cNvSpPr>
              <a:spLocks noChangeArrowheads="1"/>
            </p:cNvSpPr>
            <p:nvPr/>
          </p:nvSpPr>
          <p:spPr bwMode="auto">
            <a:xfrm>
              <a:off x="1549" y="1061"/>
              <a:ext cx="6" cy="318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5" name="Line 187"/>
            <p:cNvSpPr>
              <a:spLocks noChangeShapeType="1"/>
            </p:cNvSpPr>
            <p:nvPr/>
          </p:nvSpPr>
          <p:spPr bwMode="auto">
            <a:xfrm>
              <a:off x="2642" y="1067"/>
              <a:ext cx="0" cy="31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6" name="Rectangle 188"/>
            <p:cNvSpPr>
              <a:spLocks noChangeArrowheads="1"/>
            </p:cNvSpPr>
            <p:nvPr/>
          </p:nvSpPr>
          <p:spPr bwMode="auto">
            <a:xfrm>
              <a:off x="2642" y="1067"/>
              <a:ext cx="6" cy="31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7" name="Line 189"/>
            <p:cNvSpPr>
              <a:spLocks noChangeShapeType="1"/>
            </p:cNvSpPr>
            <p:nvPr/>
          </p:nvSpPr>
          <p:spPr bwMode="auto">
            <a:xfrm>
              <a:off x="3734" y="1067"/>
              <a:ext cx="0" cy="31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8" name="Rectangle 190"/>
            <p:cNvSpPr>
              <a:spLocks noChangeArrowheads="1"/>
            </p:cNvSpPr>
            <p:nvPr/>
          </p:nvSpPr>
          <p:spPr bwMode="auto">
            <a:xfrm>
              <a:off x="3734" y="1067"/>
              <a:ext cx="6" cy="31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89" name="Line 191"/>
            <p:cNvSpPr>
              <a:spLocks noChangeShapeType="1"/>
            </p:cNvSpPr>
            <p:nvPr/>
          </p:nvSpPr>
          <p:spPr bwMode="auto">
            <a:xfrm>
              <a:off x="4827" y="1067"/>
              <a:ext cx="0" cy="31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0" name="Rectangle 192"/>
            <p:cNvSpPr>
              <a:spLocks noChangeArrowheads="1"/>
            </p:cNvSpPr>
            <p:nvPr/>
          </p:nvSpPr>
          <p:spPr bwMode="auto">
            <a:xfrm>
              <a:off x="4827" y="1067"/>
              <a:ext cx="6" cy="31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1" name="Rectangle 193"/>
            <p:cNvSpPr>
              <a:spLocks noChangeArrowheads="1"/>
            </p:cNvSpPr>
            <p:nvPr/>
          </p:nvSpPr>
          <p:spPr bwMode="auto">
            <a:xfrm>
              <a:off x="5914" y="1055"/>
              <a:ext cx="18" cy="31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2" name="Line 194"/>
            <p:cNvSpPr>
              <a:spLocks noChangeShapeType="1"/>
            </p:cNvSpPr>
            <p:nvPr/>
          </p:nvSpPr>
          <p:spPr bwMode="auto">
            <a:xfrm>
              <a:off x="7013" y="1073"/>
              <a:ext cx="0" cy="31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3" name="Rectangle 195"/>
            <p:cNvSpPr>
              <a:spLocks noChangeArrowheads="1"/>
            </p:cNvSpPr>
            <p:nvPr/>
          </p:nvSpPr>
          <p:spPr bwMode="auto">
            <a:xfrm>
              <a:off x="7013" y="1073"/>
              <a:ext cx="6" cy="31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4" name="Rectangle 196"/>
            <p:cNvSpPr>
              <a:spLocks noChangeArrowheads="1"/>
            </p:cNvSpPr>
            <p:nvPr/>
          </p:nvSpPr>
          <p:spPr bwMode="auto">
            <a:xfrm>
              <a:off x="8100" y="1073"/>
              <a:ext cx="17" cy="317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5" name="Rectangle 197"/>
            <p:cNvSpPr>
              <a:spLocks noChangeArrowheads="1"/>
            </p:cNvSpPr>
            <p:nvPr/>
          </p:nvSpPr>
          <p:spPr bwMode="auto">
            <a:xfrm>
              <a:off x="5932" y="1055"/>
              <a:ext cx="218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6" name="Line 198"/>
            <p:cNvSpPr>
              <a:spLocks noChangeShapeType="1"/>
            </p:cNvSpPr>
            <p:nvPr/>
          </p:nvSpPr>
          <p:spPr bwMode="auto">
            <a:xfrm>
              <a:off x="5932" y="1495"/>
              <a:ext cx="21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7" name="Rectangle 199"/>
            <p:cNvSpPr>
              <a:spLocks noChangeArrowheads="1"/>
            </p:cNvSpPr>
            <p:nvPr/>
          </p:nvSpPr>
          <p:spPr bwMode="auto">
            <a:xfrm>
              <a:off x="5932" y="1495"/>
              <a:ext cx="216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8" name="Line 200"/>
            <p:cNvSpPr>
              <a:spLocks noChangeShapeType="1"/>
            </p:cNvSpPr>
            <p:nvPr/>
          </p:nvSpPr>
          <p:spPr bwMode="auto">
            <a:xfrm>
              <a:off x="5932" y="1887"/>
              <a:ext cx="21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299" name="Rectangle 201"/>
            <p:cNvSpPr>
              <a:spLocks noChangeArrowheads="1"/>
            </p:cNvSpPr>
            <p:nvPr/>
          </p:nvSpPr>
          <p:spPr bwMode="auto">
            <a:xfrm>
              <a:off x="5932" y="1887"/>
              <a:ext cx="216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0" name="Line 202"/>
            <p:cNvSpPr>
              <a:spLocks noChangeShapeType="1"/>
            </p:cNvSpPr>
            <p:nvPr/>
          </p:nvSpPr>
          <p:spPr bwMode="auto">
            <a:xfrm>
              <a:off x="5932" y="2279"/>
              <a:ext cx="21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1" name="Rectangle 203"/>
            <p:cNvSpPr>
              <a:spLocks noChangeArrowheads="1"/>
            </p:cNvSpPr>
            <p:nvPr/>
          </p:nvSpPr>
          <p:spPr bwMode="auto">
            <a:xfrm>
              <a:off x="5932" y="2279"/>
              <a:ext cx="216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2" name="Line 204"/>
            <p:cNvSpPr>
              <a:spLocks noChangeShapeType="1"/>
            </p:cNvSpPr>
            <p:nvPr/>
          </p:nvSpPr>
          <p:spPr bwMode="auto">
            <a:xfrm>
              <a:off x="5932" y="2671"/>
              <a:ext cx="21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3" name="Rectangle 205"/>
            <p:cNvSpPr>
              <a:spLocks noChangeArrowheads="1"/>
            </p:cNvSpPr>
            <p:nvPr/>
          </p:nvSpPr>
          <p:spPr bwMode="auto">
            <a:xfrm>
              <a:off x="5932" y="2671"/>
              <a:ext cx="216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4" name="Line 206"/>
            <p:cNvSpPr>
              <a:spLocks noChangeShapeType="1"/>
            </p:cNvSpPr>
            <p:nvPr/>
          </p:nvSpPr>
          <p:spPr bwMode="auto">
            <a:xfrm>
              <a:off x="5932" y="3063"/>
              <a:ext cx="21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5" name="Rectangle 207"/>
            <p:cNvSpPr>
              <a:spLocks noChangeArrowheads="1"/>
            </p:cNvSpPr>
            <p:nvPr/>
          </p:nvSpPr>
          <p:spPr bwMode="auto">
            <a:xfrm>
              <a:off x="5932" y="3063"/>
              <a:ext cx="216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6" name="Line 208"/>
            <p:cNvSpPr>
              <a:spLocks noChangeShapeType="1"/>
            </p:cNvSpPr>
            <p:nvPr/>
          </p:nvSpPr>
          <p:spPr bwMode="auto">
            <a:xfrm>
              <a:off x="5932" y="3455"/>
              <a:ext cx="21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7" name="Rectangle 209"/>
            <p:cNvSpPr>
              <a:spLocks noChangeArrowheads="1"/>
            </p:cNvSpPr>
            <p:nvPr/>
          </p:nvSpPr>
          <p:spPr bwMode="auto">
            <a:xfrm>
              <a:off x="5932" y="3455"/>
              <a:ext cx="216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8" name="Line 210"/>
            <p:cNvSpPr>
              <a:spLocks noChangeShapeType="1"/>
            </p:cNvSpPr>
            <p:nvPr/>
          </p:nvSpPr>
          <p:spPr bwMode="auto">
            <a:xfrm>
              <a:off x="5932" y="3846"/>
              <a:ext cx="21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09" name="Rectangle 211"/>
            <p:cNvSpPr>
              <a:spLocks noChangeArrowheads="1"/>
            </p:cNvSpPr>
            <p:nvPr/>
          </p:nvSpPr>
          <p:spPr bwMode="auto">
            <a:xfrm>
              <a:off x="5932" y="3846"/>
              <a:ext cx="216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  <p:sp>
          <p:nvSpPr>
            <p:cNvPr id="1310" name="Rectangle 212"/>
            <p:cNvSpPr>
              <a:spLocks noChangeArrowheads="1"/>
            </p:cNvSpPr>
            <p:nvPr/>
          </p:nvSpPr>
          <p:spPr bwMode="auto">
            <a:xfrm>
              <a:off x="5932" y="4232"/>
              <a:ext cx="2185" cy="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107</Words>
  <Application>Microsoft Office PowerPoint</Application>
  <PresentationFormat>自訂</PresentationFormat>
  <Paragraphs>62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4</cp:revision>
  <dcterms:created xsi:type="dcterms:W3CDTF">2013-01-27T09:14:16Z</dcterms:created>
  <dcterms:modified xsi:type="dcterms:W3CDTF">2023-01-08T09:05:35Z</dcterms:modified>
  <cp:category/>
</cp:coreProperties>
</file>