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Sheet1!$A$2:$A$352</c:f>
              <c:strCache>
                <c:ptCount val="35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</c:strCache>
            </c:strRef>
          </c:cat>
          <c:val>
            <c:numRef>
              <c:f>Sheet1!$B$2:$B$352</c:f>
              <c:numCache>
                <c:formatCode>General</c:formatCode>
                <c:ptCount val="35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3758080"/>
        <c:axId val="163759616"/>
      </c:barChart>
      <c:catAx>
        <c:axId val="16375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63759616"/>
        <c:crosses val="autoZero"/>
        <c:auto val="1"/>
        <c:lblAlgn val="ctr"/>
        <c:lblOffset val="100"/>
        <c:noMultiLvlLbl val="0"/>
      </c:catAx>
      <c:valAx>
        <c:axId val="16375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7580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9,097,554              15,608              0.16%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5" y="1378134"/>
            <a:ext cx="10929257" cy="626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2023-01-10T08:11:54Z</dcterms:modified>
  <cp:category/>
</cp:coreProperties>
</file>