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cat>
            <c:strRef>
              <c:f>Sheet1!$A$2:$A$357</c:f>
              <c:strCache>
                <c:ptCount val="35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</c:strCache>
            </c:strRef>
          </c:cat>
          <c:val>
            <c:numRef>
              <c:f>Sheet1!$B$2:$B$357</c:f>
              <c:numCache>
                <c:formatCode>General</c:formatCode>
                <c:ptCount val="35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4743424"/>
        <c:axId val="164745216"/>
      </c:barChart>
      <c:catAx>
        <c:axId val="164743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4745216"/>
        <c:crosses val="autoZero"/>
        <c:auto val="1"/>
        <c:lblAlgn val="ctr"/>
        <c:lblOffset val="100"/>
        <c:noMultiLvlLbl val="0"/>
      </c:catAx>
      <c:valAx>
        <c:axId val="164745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74342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9,209,474              15,833              0.17%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02965" y="1386535"/>
            <a:ext cx="7541624" cy="4319512"/>
            <a:chOff x="3134" y="1748"/>
            <a:chExt cx="4412" cy="252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412" cy="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34" y="2443"/>
              <a:ext cx="1108" cy="2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4" y="4814"/>
              <a:ext cx="6618" cy="4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23" y="2119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41" y="2119"/>
              <a:ext cx="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560" y="2119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662" y="2119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847" y="2119"/>
              <a:ext cx="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943" y="2011"/>
              <a:ext cx="3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806" y="2227"/>
              <a:ext cx="5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523" y="2538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691" y="2538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799" y="2538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901" y="2538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051" y="2538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153" y="2538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523" y="2934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691" y="2934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799" y="2934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901" y="2934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051" y="2934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9153" y="2934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23" y="3329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643" y="3329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799" y="3329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901" y="3329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8051" y="332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1"/>
            <p:cNvSpPr>
              <a:spLocks noChangeArrowheads="1"/>
            </p:cNvSpPr>
            <p:nvPr/>
          </p:nvSpPr>
          <p:spPr bwMode="auto">
            <a:xfrm>
              <a:off x="9153" y="332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2"/>
            <p:cNvSpPr>
              <a:spLocks noChangeArrowheads="1"/>
            </p:cNvSpPr>
            <p:nvPr/>
          </p:nvSpPr>
          <p:spPr bwMode="auto">
            <a:xfrm>
              <a:off x="3523" y="3724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4643" y="3724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4"/>
            <p:cNvSpPr>
              <a:spLocks noChangeArrowheads="1"/>
            </p:cNvSpPr>
            <p:nvPr/>
          </p:nvSpPr>
          <p:spPr bwMode="auto">
            <a:xfrm>
              <a:off x="5751" y="3724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6847" y="3724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6"/>
            <p:cNvSpPr>
              <a:spLocks noChangeArrowheads="1"/>
            </p:cNvSpPr>
            <p:nvPr/>
          </p:nvSpPr>
          <p:spPr bwMode="auto">
            <a:xfrm>
              <a:off x="8051" y="3724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9153" y="3724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8"/>
            <p:cNvSpPr>
              <a:spLocks noChangeArrowheads="1"/>
            </p:cNvSpPr>
            <p:nvPr/>
          </p:nvSpPr>
          <p:spPr bwMode="auto">
            <a:xfrm>
              <a:off x="3523" y="4119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4643" y="4119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/>
          </p:nvSpPr>
          <p:spPr bwMode="auto">
            <a:xfrm>
              <a:off x="5751" y="4119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/>
          </p:nvSpPr>
          <p:spPr bwMode="auto">
            <a:xfrm>
              <a:off x="6853" y="4119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2"/>
            <p:cNvSpPr>
              <a:spLocks noChangeArrowheads="1"/>
            </p:cNvSpPr>
            <p:nvPr/>
          </p:nvSpPr>
          <p:spPr bwMode="auto">
            <a:xfrm>
              <a:off x="8051" y="411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3"/>
            <p:cNvSpPr>
              <a:spLocks noChangeArrowheads="1"/>
            </p:cNvSpPr>
            <p:nvPr/>
          </p:nvSpPr>
          <p:spPr bwMode="auto">
            <a:xfrm>
              <a:off x="9153" y="4119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4"/>
            <p:cNvSpPr>
              <a:spLocks noChangeArrowheads="1"/>
            </p:cNvSpPr>
            <p:nvPr/>
          </p:nvSpPr>
          <p:spPr bwMode="auto">
            <a:xfrm>
              <a:off x="3523" y="4515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5"/>
            <p:cNvSpPr>
              <a:spLocks noChangeArrowheads="1"/>
            </p:cNvSpPr>
            <p:nvPr/>
          </p:nvSpPr>
          <p:spPr bwMode="auto">
            <a:xfrm>
              <a:off x="4643" y="4515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6"/>
            <p:cNvSpPr>
              <a:spLocks noChangeArrowheads="1"/>
            </p:cNvSpPr>
            <p:nvPr/>
          </p:nvSpPr>
          <p:spPr bwMode="auto">
            <a:xfrm>
              <a:off x="5613" y="4515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7"/>
            <p:cNvSpPr>
              <a:spLocks noChangeArrowheads="1"/>
            </p:cNvSpPr>
            <p:nvPr/>
          </p:nvSpPr>
          <p:spPr bwMode="auto">
            <a:xfrm>
              <a:off x="5847" y="4515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8"/>
            <p:cNvSpPr>
              <a:spLocks noChangeArrowheads="1"/>
            </p:cNvSpPr>
            <p:nvPr/>
          </p:nvSpPr>
          <p:spPr bwMode="auto">
            <a:xfrm>
              <a:off x="6901" y="4515"/>
              <a:ext cx="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49"/>
            <p:cNvSpPr>
              <a:spLocks noChangeArrowheads="1"/>
            </p:cNvSpPr>
            <p:nvPr/>
          </p:nvSpPr>
          <p:spPr bwMode="auto">
            <a:xfrm>
              <a:off x="8051" y="4515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0"/>
            <p:cNvSpPr>
              <a:spLocks noChangeArrowheads="1"/>
            </p:cNvSpPr>
            <p:nvPr/>
          </p:nvSpPr>
          <p:spPr bwMode="auto">
            <a:xfrm>
              <a:off x="9153" y="4515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1"/>
            <p:cNvSpPr>
              <a:spLocks noChangeArrowheads="1"/>
            </p:cNvSpPr>
            <p:nvPr/>
          </p:nvSpPr>
          <p:spPr bwMode="auto">
            <a:xfrm>
              <a:off x="3356" y="4910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2"/>
            <p:cNvSpPr>
              <a:spLocks noChangeArrowheads="1"/>
            </p:cNvSpPr>
            <p:nvPr/>
          </p:nvSpPr>
          <p:spPr bwMode="auto">
            <a:xfrm>
              <a:off x="4583" y="491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3"/>
            <p:cNvSpPr>
              <a:spLocks noChangeArrowheads="1"/>
            </p:cNvSpPr>
            <p:nvPr/>
          </p:nvSpPr>
          <p:spPr bwMode="auto">
            <a:xfrm>
              <a:off x="5566" y="4910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501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4"/>
            <p:cNvSpPr>
              <a:spLocks noChangeArrowheads="1"/>
            </p:cNvSpPr>
            <p:nvPr/>
          </p:nvSpPr>
          <p:spPr bwMode="auto">
            <a:xfrm>
              <a:off x="5895" y="4910"/>
              <a:ext cx="4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5"/>
            <p:cNvSpPr>
              <a:spLocks noChangeArrowheads="1"/>
            </p:cNvSpPr>
            <p:nvPr/>
          </p:nvSpPr>
          <p:spPr bwMode="auto">
            <a:xfrm>
              <a:off x="6853" y="4910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495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6"/>
            <p:cNvSpPr>
              <a:spLocks noChangeArrowheads="1"/>
            </p:cNvSpPr>
            <p:nvPr/>
          </p:nvSpPr>
          <p:spPr bwMode="auto">
            <a:xfrm>
              <a:off x="8051" y="4910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7"/>
            <p:cNvSpPr>
              <a:spLocks noChangeArrowheads="1"/>
            </p:cNvSpPr>
            <p:nvPr/>
          </p:nvSpPr>
          <p:spPr bwMode="auto">
            <a:xfrm>
              <a:off x="9153" y="4910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8"/>
            <p:cNvSpPr>
              <a:spLocks noChangeArrowheads="1"/>
            </p:cNvSpPr>
            <p:nvPr/>
          </p:nvSpPr>
          <p:spPr bwMode="auto">
            <a:xfrm>
              <a:off x="6674" y="5317"/>
              <a:ext cx="4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3164" y="1772"/>
              <a:ext cx="17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更新時間：2023/1/13 14:30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0"/>
            <p:cNvSpPr>
              <a:spLocks noChangeArrowheads="1"/>
            </p:cNvSpPr>
            <p:nvPr/>
          </p:nvSpPr>
          <p:spPr bwMode="auto">
            <a:xfrm>
              <a:off x="8596" y="5311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Line 61"/>
            <p:cNvSpPr>
              <a:spLocks noChangeShapeType="1"/>
            </p:cNvSpPr>
            <p:nvPr/>
          </p:nvSpPr>
          <p:spPr bwMode="auto">
            <a:xfrm>
              <a:off x="3140" y="2005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3140" y="2005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3"/>
            <p:cNvSpPr>
              <a:spLocks noChangeShapeType="1"/>
            </p:cNvSpPr>
            <p:nvPr/>
          </p:nvSpPr>
          <p:spPr bwMode="auto">
            <a:xfrm>
              <a:off x="3140" y="2443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4"/>
            <p:cNvSpPr>
              <a:spLocks noChangeArrowheads="1"/>
            </p:cNvSpPr>
            <p:nvPr/>
          </p:nvSpPr>
          <p:spPr bwMode="auto">
            <a:xfrm>
              <a:off x="3140" y="2443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5"/>
            <p:cNvSpPr>
              <a:spLocks noChangeShapeType="1"/>
            </p:cNvSpPr>
            <p:nvPr/>
          </p:nvSpPr>
          <p:spPr bwMode="auto">
            <a:xfrm>
              <a:off x="3140" y="2838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6"/>
            <p:cNvSpPr>
              <a:spLocks noChangeArrowheads="1"/>
            </p:cNvSpPr>
            <p:nvPr/>
          </p:nvSpPr>
          <p:spPr bwMode="auto">
            <a:xfrm>
              <a:off x="3140" y="2838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67"/>
            <p:cNvSpPr>
              <a:spLocks noChangeShapeType="1"/>
            </p:cNvSpPr>
            <p:nvPr/>
          </p:nvSpPr>
          <p:spPr bwMode="auto">
            <a:xfrm>
              <a:off x="3140" y="3233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3140" y="3233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69"/>
            <p:cNvSpPr>
              <a:spLocks noChangeShapeType="1"/>
            </p:cNvSpPr>
            <p:nvPr/>
          </p:nvSpPr>
          <p:spPr bwMode="auto">
            <a:xfrm>
              <a:off x="3140" y="3628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0"/>
            <p:cNvSpPr>
              <a:spLocks noChangeArrowheads="1"/>
            </p:cNvSpPr>
            <p:nvPr/>
          </p:nvSpPr>
          <p:spPr bwMode="auto">
            <a:xfrm>
              <a:off x="3140" y="3628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1"/>
            <p:cNvSpPr>
              <a:spLocks noChangeShapeType="1"/>
            </p:cNvSpPr>
            <p:nvPr/>
          </p:nvSpPr>
          <p:spPr bwMode="auto">
            <a:xfrm>
              <a:off x="3140" y="4024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2"/>
            <p:cNvSpPr>
              <a:spLocks noChangeArrowheads="1"/>
            </p:cNvSpPr>
            <p:nvPr/>
          </p:nvSpPr>
          <p:spPr bwMode="auto">
            <a:xfrm>
              <a:off x="3140" y="4024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3"/>
            <p:cNvSpPr>
              <a:spLocks noChangeShapeType="1"/>
            </p:cNvSpPr>
            <p:nvPr/>
          </p:nvSpPr>
          <p:spPr bwMode="auto">
            <a:xfrm>
              <a:off x="3140" y="4419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4"/>
            <p:cNvSpPr>
              <a:spLocks noChangeArrowheads="1"/>
            </p:cNvSpPr>
            <p:nvPr/>
          </p:nvSpPr>
          <p:spPr bwMode="auto">
            <a:xfrm>
              <a:off x="3140" y="4419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5"/>
            <p:cNvSpPr>
              <a:spLocks noChangeShapeType="1"/>
            </p:cNvSpPr>
            <p:nvPr/>
          </p:nvSpPr>
          <p:spPr bwMode="auto">
            <a:xfrm>
              <a:off x="3140" y="4814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6"/>
            <p:cNvSpPr>
              <a:spLocks noChangeArrowheads="1"/>
            </p:cNvSpPr>
            <p:nvPr/>
          </p:nvSpPr>
          <p:spPr bwMode="auto">
            <a:xfrm>
              <a:off x="3140" y="4814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7"/>
            <p:cNvSpPr>
              <a:spLocks noChangeShapeType="1"/>
            </p:cNvSpPr>
            <p:nvPr/>
          </p:nvSpPr>
          <p:spPr bwMode="auto">
            <a:xfrm>
              <a:off x="3140" y="5209"/>
              <a:ext cx="439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8"/>
            <p:cNvSpPr>
              <a:spLocks noChangeArrowheads="1"/>
            </p:cNvSpPr>
            <p:nvPr/>
          </p:nvSpPr>
          <p:spPr bwMode="auto">
            <a:xfrm>
              <a:off x="3140" y="5209"/>
              <a:ext cx="439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79"/>
            <p:cNvSpPr>
              <a:spLocks noChangeShapeType="1"/>
            </p:cNvSpPr>
            <p:nvPr/>
          </p:nvSpPr>
          <p:spPr bwMode="auto">
            <a:xfrm>
              <a:off x="3134" y="2005"/>
              <a:ext cx="0" cy="32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0"/>
            <p:cNvSpPr>
              <a:spLocks noChangeArrowheads="1"/>
            </p:cNvSpPr>
            <p:nvPr/>
          </p:nvSpPr>
          <p:spPr bwMode="auto">
            <a:xfrm>
              <a:off x="3134" y="2005"/>
              <a:ext cx="6" cy="32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1"/>
            <p:cNvSpPr>
              <a:spLocks noChangeShapeType="1"/>
            </p:cNvSpPr>
            <p:nvPr/>
          </p:nvSpPr>
          <p:spPr bwMode="auto">
            <a:xfrm>
              <a:off x="4236" y="2011"/>
              <a:ext cx="0" cy="3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2"/>
            <p:cNvSpPr>
              <a:spLocks noChangeArrowheads="1"/>
            </p:cNvSpPr>
            <p:nvPr/>
          </p:nvSpPr>
          <p:spPr bwMode="auto">
            <a:xfrm>
              <a:off x="4236" y="2011"/>
              <a:ext cx="6" cy="3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83"/>
            <p:cNvSpPr>
              <a:spLocks noChangeShapeType="1"/>
            </p:cNvSpPr>
            <p:nvPr/>
          </p:nvSpPr>
          <p:spPr bwMode="auto">
            <a:xfrm>
              <a:off x="5338" y="2011"/>
              <a:ext cx="0" cy="3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4"/>
            <p:cNvSpPr>
              <a:spLocks noChangeArrowheads="1"/>
            </p:cNvSpPr>
            <p:nvPr/>
          </p:nvSpPr>
          <p:spPr bwMode="auto">
            <a:xfrm>
              <a:off x="5338" y="2011"/>
              <a:ext cx="6" cy="3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5"/>
            <p:cNvSpPr>
              <a:spLocks noChangeShapeType="1"/>
            </p:cNvSpPr>
            <p:nvPr/>
          </p:nvSpPr>
          <p:spPr bwMode="auto">
            <a:xfrm>
              <a:off x="6440" y="2011"/>
              <a:ext cx="0" cy="3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6"/>
            <p:cNvSpPr>
              <a:spLocks noChangeArrowheads="1"/>
            </p:cNvSpPr>
            <p:nvPr/>
          </p:nvSpPr>
          <p:spPr bwMode="auto">
            <a:xfrm>
              <a:off x="6440" y="2011"/>
              <a:ext cx="6" cy="3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7"/>
            <p:cNvSpPr>
              <a:spLocks noChangeArrowheads="1"/>
            </p:cNvSpPr>
            <p:nvPr/>
          </p:nvSpPr>
          <p:spPr bwMode="auto">
            <a:xfrm>
              <a:off x="7536" y="2000"/>
              <a:ext cx="18" cy="3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8"/>
            <p:cNvSpPr>
              <a:spLocks noChangeShapeType="1"/>
            </p:cNvSpPr>
            <p:nvPr/>
          </p:nvSpPr>
          <p:spPr bwMode="auto">
            <a:xfrm>
              <a:off x="8644" y="2017"/>
              <a:ext cx="0" cy="31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89"/>
            <p:cNvSpPr>
              <a:spLocks noChangeArrowheads="1"/>
            </p:cNvSpPr>
            <p:nvPr/>
          </p:nvSpPr>
          <p:spPr bwMode="auto">
            <a:xfrm>
              <a:off x="8644" y="2017"/>
              <a:ext cx="6" cy="31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0"/>
            <p:cNvSpPr>
              <a:spLocks noChangeArrowheads="1"/>
            </p:cNvSpPr>
            <p:nvPr/>
          </p:nvSpPr>
          <p:spPr bwMode="auto">
            <a:xfrm>
              <a:off x="9740" y="2017"/>
              <a:ext cx="18" cy="3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1"/>
            <p:cNvSpPr>
              <a:spLocks noChangeArrowheads="1"/>
            </p:cNvSpPr>
            <p:nvPr/>
          </p:nvSpPr>
          <p:spPr bwMode="auto">
            <a:xfrm>
              <a:off x="7554" y="2000"/>
              <a:ext cx="2204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2"/>
            <p:cNvSpPr>
              <a:spLocks noChangeShapeType="1"/>
            </p:cNvSpPr>
            <p:nvPr/>
          </p:nvSpPr>
          <p:spPr bwMode="auto">
            <a:xfrm>
              <a:off x="7554" y="2443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3"/>
            <p:cNvSpPr>
              <a:spLocks noChangeArrowheads="1"/>
            </p:cNvSpPr>
            <p:nvPr/>
          </p:nvSpPr>
          <p:spPr bwMode="auto">
            <a:xfrm>
              <a:off x="7554" y="2443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4"/>
            <p:cNvSpPr>
              <a:spLocks noChangeShapeType="1"/>
            </p:cNvSpPr>
            <p:nvPr/>
          </p:nvSpPr>
          <p:spPr bwMode="auto">
            <a:xfrm>
              <a:off x="7554" y="2838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5"/>
            <p:cNvSpPr>
              <a:spLocks noChangeArrowheads="1"/>
            </p:cNvSpPr>
            <p:nvPr/>
          </p:nvSpPr>
          <p:spPr bwMode="auto">
            <a:xfrm>
              <a:off x="7554" y="2838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6"/>
            <p:cNvSpPr>
              <a:spLocks noChangeShapeType="1"/>
            </p:cNvSpPr>
            <p:nvPr/>
          </p:nvSpPr>
          <p:spPr bwMode="auto">
            <a:xfrm>
              <a:off x="7554" y="3233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7"/>
            <p:cNvSpPr>
              <a:spLocks noChangeArrowheads="1"/>
            </p:cNvSpPr>
            <p:nvPr/>
          </p:nvSpPr>
          <p:spPr bwMode="auto">
            <a:xfrm>
              <a:off x="7554" y="3233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8"/>
            <p:cNvSpPr>
              <a:spLocks noChangeShapeType="1"/>
            </p:cNvSpPr>
            <p:nvPr/>
          </p:nvSpPr>
          <p:spPr bwMode="auto">
            <a:xfrm>
              <a:off x="7554" y="3628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99"/>
            <p:cNvSpPr>
              <a:spLocks noChangeArrowheads="1"/>
            </p:cNvSpPr>
            <p:nvPr/>
          </p:nvSpPr>
          <p:spPr bwMode="auto">
            <a:xfrm>
              <a:off x="7554" y="3628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0"/>
            <p:cNvSpPr>
              <a:spLocks noChangeShapeType="1"/>
            </p:cNvSpPr>
            <p:nvPr/>
          </p:nvSpPr>
          <p:spPr bwMode="auto">
            <a:xfrm>
              <a:off x="7554" y="4024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1"/>
            <p:cNvSpPr>
              <a:spLocks noChangeArrowheads="1"/>
            </p:cNvSpPr>
            <p:nvPr/>
          </p:nvSpPr>
          <p:spPr bwMode="auto">
            <a:xfrm>
              <a:off x="7554" y="4024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2"/>
            <p:cNvSpPr>
              <a:spLocks noChangeShapeType="1"/>
            </p:cNvSpPr>
            <p:nvPr/>
          </p:nvSpPr>
          <p:spPr bwMode="auto">
            <a:xfrm>
              <a:off x="7554" y="4419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3"/>
            <p:cNvSpPr>
              <a:spLocks noChangeArrowheads="1"/>
            </p:cNvSpPr>
            <p:nvPr/>
          </p:nvSpPr>
          <p:spPr bwMode="auto">
            <a:xfrm>
              <a:off x="7554" y="4419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104"/>
            <p:cNvSpPr>
              <a:spLocks noChangeShapeType="1"/>
            </p:cNvSpPr>
            <p:nvPr/>
          </p:nvSpPr>
          <p:spPr bwMode="auto">
            <a:xfrm>
              <a:off x="7554" y="4814"/>
              <a:ext cx="21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5"/>
            <p:cNvSpPr>
              <a:spLocks noChangeArrowheads="1"/>
            </p:cNvSpPr>
            <p:nvPr/>
          </p:nvSpPr>
          <p:spPr bwMode="auto">
            <a:xfrm>
              <a:off x="7554" y="4814"/>
              <a:ext cx="218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6"/>
            <p:cNvSpPr>
              <a:spLocks noChangeArrowheads="1"/>
            </p:cNvSpPr>
            <p:nvPr/>
          </p:nvSpPr>
          <p:spPr bwMode="auto">
            <a:xfrm>
              <a:off x="7554" y="5203"/>
              <a:ext cx="2204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2023-01-15T14:46:12Z</dcterms:modified>
  <cp:category/>
</cp:coreProperties>
</file>