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cat>
            <c:strRef>
              <c:f>Sheet1!$A$2:$A$358</c:f>
              <c:strCache>
                <c:ptCount val="35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</c:strCache>
            </c:strRef>
          </c:cat>
          <c:val>
            <c:numRef>
              <c:f>Sheet1!$B$2:$B$358</c:f>
              <c:numCache>
                <c:formatCode>General</c:formatCode>
                <c:ptCount val="35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0641664"/>
        <c:axId val="170643456"/>
      </c:barChart>
      <c:catAx>
        <c:axId val="170641664"/>
        <c:scaling>
          <c:orientation val="minMax"/>
        </c:scaling>
        <c:delete val="0"/>
        <c:axPos val="b"/>
        <c:majorTickMark val="out"/>
        <c:minorTickMark val="none"/>
        <c:tickLblPos val="nextTo"/>
        <c:crossAx val="170643456"/>
        <c:crosses val="autoZero"/>
        <c:auto val="1"/>
        <c:lblAlgn val="ctr"/>
        <c:lblOffset val="100"/>
        <c:noMultiLvlLbl val="0"/>
      </c:catAx>
      <c:valAx>
        <c:axId val="17064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6416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9,225,106              15,873              0.17%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44" y="1401359"/>
            <a:ext cx="11235656" cy="643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2023-01-16T07:34:31Z</dcterms:modified>
  <cp:category/>
</cp:coreProperties>
</file>