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dPt>
            <c:idx val="118"/>
            <c:spPr>
              <a:solidFill>
                <a:srgbClr val="A3B5A4"/>
              </a:solidFill>
            </c:spPr>
          </c:dPt>
          <c:dPt>
            <c:idx val="119"/>
            <c:spPr>
              <a:solidFill>
                <a:srgbClr val="A3B5A4"/>
              </a:solidFill>
            </c:spPr>
          </c:dPt>
          <c:dPt>
            <c:idx val="120"/>
            <c:spPr>
              <a:solidFill>
                <a:srgbClr val="A3B5A4"/>
              </a:solidFill>
            </c:spPr>
          </c:dPt>
          <c:dPt>
            <c:idx val="121"/>
            <c:spPr>
              <a:solidFill>
                <a:srgbClr val="A3B5A4"/>
              </a:solidFill>
            </c:spPr>
          </c:dPt>
          <c:dPt>
            <c:idx val="122"/>
            <c:spPr>
              <a:solidFill>
                <a:srgbClr val="A3B5A4"/>
              </a:solidFill>
            </c:spPr>
          </c:dPt>
          <c:dPt>
            <c:idx val="123"/>
            <c:spPr>
              <a:solidFill>
                <a:srgbClr val="A3B5A4"/>
              </a:solidFill>
            </c:spPr>
          </c:dPt>
          <c:dPt>
            <c:idx val="124"/>
            <c:spPr>
              <a:solidFill>
                <a:srgbClr val="A3B5A4"/>
              </a:solidFill>
            </c:spPr>
          </c:dPt>
          <c:dPt>
            <c:idx val="125"/>
            <c:spPr>
              <a:solidFill>
                <a:srgbClr val="A3B5A4"/>
              </a:solidFill>
            </c:spPr>
          </c:dPt>
          <c:dPt>
            <c:idx val="126"/>
            <c:spPr>
              <a:solidFill>
                <a:srgbClr val="A3B5A4"/>
              </a:solidFill>
            </c:spPr>
          </c:dPt>
          <c:dPt>
            <c:idx val="127"/>
            <c:spPr>
              <a:solidFill>
                <a:srgbClr val="A3B5A4"/>
              </a:solidFill>
            </c:spPr>
          </c:dPt>
          <c:dPt>
            <c:idx val="128"/>
            <c:spPr>
              <a:solidFill>
                <a:srgbClr val="A3B5A4"/>
              </a:solidFill>
            </c:spPr>
          </c:dPt>
          <c:dPt>
            <c:idx val="129"/>
            <c:spPr>
              <a:solidFill>
                <a:srgbClr val="A3B5A4"/>
              </a:solidFill>
            </c:spPr>
          </c:dPt>
          <c:dPt>
            <c:idx val="130"/>
            <c:spPr>
              <a:solidFill>
                <a:srgbClr val="A3B5A4"/>
              </a:solidFill>
            </c:spPr>
          </c:dPt>
          <c:dPt>
            <c:idx val="131"/>
            <c:spPr>
              <a:solidFill>
                <a:srgbClr val="A3B5A4"/>
              </a:solidFill>
            </c:spPr>
          </c:dPt>
          <c:dPt>
            <c:idx val="132"/>
            <c:spPr>
              <a:solidFill>
                <a:srgbClr val="A3B5A4"/>
              </a:solidFill>
            </c:spPr>
          </c:dPt>
          <c:dPt>
            <c:idx val="133"/>
            <c:spPr>
              <a:solidFill>
                <a:srgbClr val="A3B5A4"/>
              </a:solidFill>
            </c:spPr>
          </c:dPt>
          <c:dPt>
            <c:idx val="134"/>
            <c:spPr>
              <a:solidFill>
                <a:srgbClr val="A3B5A4"/>
              </a:solidFill>
            </c:spPr>
          </c:dPt>
          <c:dPt>
            <c:idx val="135"/>
            <c:spPr>
              <a:solidFill>
                <a:srgbClr val="A3B5A4"/>
              </a:solidFill>
            </c:spPr>
          </c:dPt>
          <c:dPt>
            <c:idx val="136"/>
            <c:spPr>
              <a:solidFill>
                <a:srgbClr val="A3B5A4"/>
              </a:solidFill>
            </c:spPr>
          </c:dPt>
          <c:dPt>
            <c:idx val="137"/>
            <c:spPr>
              <a:solidFill>
                <a:srgbClr val="A3B5A4"/>
              </a:solidFill>
            </c:spPr>
          </c:dPt>
          <c:dPt>
            <c:idx val="138"/>
            <c:spPr>
              <a:solidFill>
                <a:srgbClr val="A3B5A4"/>
              </a:solidFill>
            </c:spPr>
          </c:dPt>
          <c:dPt>
            <c:idx val="139"/>
            <c:spPr>
              <a:solidFill>
                <a:srgbClr val="A3B5A4"/>
              </a:solidFill>
            </c:spPr>
          </c:dPt>
          <c:dPt>
            <c:idx val="140"/>
            <c:spPr>
              <a:solidFill>
                <a:srgbClr val="A3B5A4"/>
              </a:solidFill>
            </c:spPr>
          </c:dPt>
          <c:dPt>
            <c:idx val="141"/>
            <c:spPr>
              <a:solidFill>
                <a:srgbClr val="A3B5A4"/>
              </a:solidFill>
            </c:spPr>
          </c:dPt>
          <c:dPt>
            <c:idx val="142"/>
            <c:spPr>
              <a:solidFill>
                <a:srgbClr val="A3B5A4"/>
              </a:solidFill>
            </c:spPr>
          </c:dPt>
          <c:dPt>
            <c:idx val="143"/>
            <c:spPr>
              <a:solidFill>
                <a:srgbClr val="A3B5A4"/>
              </a:solidFill>
            </c:spPr>
          </c:dPt>
          <c:dPt>
            <c:idx val="144"/>
            <c:spPr>
              <a:solidFill>
                <a:srgbClr val="A3B5A4"/>
              </a:solidFill>
            </c:spPr>
          </c:dPt>
          <c:dPt>
            <c:idx val="145"/>
            <c:spPr>
              <a:solidFill>
                <a:srgbClr val="A3B5A4"/>
              </a:solidFill>
            </c:spPr>
          </c:dPt>
          <c:dPt>
            <c:idx val="146"/>
            <c:spPr>
              <a:solidFill>
                <a:srgbClr val="A3B5A4"/>
              </a:solidFill>
            </c:spPr>
          </c:dPt>
          <c:dPt>
            <c:idx val="147"/>
            <c:spPr>
              <a:solidFill>
                <a:srgbClr val="A3B5A4"/>
              </a:solidFill>
            </c:spPr>
          </c:dPt>
          <c:dPt>
            <c:idx val="148"/>
            <c:spPr>
              <a:solidFill>
                <a:srgbClr val="A3B5A4"/>
              </a:solidFill>
            </c:spPr>
          </c:dPt>
          <c:dPt>
            <c:idx val="149"/>
            <c:spPr>
              <a:solidFill>
                <a:srgbClr val="A3B5A4"/>
              </a:solidFill>
            </c:spPr>
          </c:dPt>
          <c:dPt>
            <c:idx val="150"/>
            <c:spPr>
              <a:solidFill>
                <a:srgbClr val="A3B5A4"/>
              </a:solidFill>
            </c:spPr>
          </c:dPt>
          <c:dPt>
            <c:idx val="151"/>
            <c:spPr>
              <a:solidFill>
                <a:srgbClr val="A3B5A4"/>
              </a:solidFill>
            </c:spPr>
          </c:dPt>
          <c:dPt>
            <c:idx val="152"/>
            <c:spPr>
              <a:solidFill>
                <a:srgbClr val="A3B5A4"/>
              </a:solidFill>
            </c:spPr>
          </c:dPt>
          <c:dPt>
            <c:idx val="153"/>
            <c:spPr>
              <a:solidFill>
                <a:srgbClr val="A3B5A4"/>
              </a:solidFill>
            </c:spPr>
          </c:dPt>
          <c:dPt>
            <c:idx val="154"/>
            <c:spPr>
              <a:solidFill>
                <a:srgbClr val="A3B5A4"/>
              </a:solidFill>
            </c:spPr>
          </c:dPt>
          <c:dPt>
            <c:idx val="155"/>
            <c:spPr>
              <a:solidFill>
                <a:srgbClr val="A3B5A4"/>
              </a:solidFill>
            </c:spPr>
          </c:dPt>
          <c:dPt>
            <c:idx val="156"/>
            <c:spPr>
              <a:solidFill>
                <a:srgbClr val="A3B5A4"/>
              </a:solidFill>
            </c:spPr>
          </c:dPt>
          <c:dPt>
            <c:idx val="157"/>
            <c:spPr>
              <a:solidFill>
                <a:srgbClr val="A3B5A4"/>
              </a:solidFill>
            </c:spPr>
          </c:dPt>
          <c:dPt>
            <c:idx val="158"/>
            <c:spPr>
              <a:solidFill>
                <a:srgbClr val="A3B5A4"/>
              </a:solidFill>
            </c:spPr>
          </c:dPt>
          <c:dPt>
            <c:idx val="159"/>
            <c:spPr>
              <a:solidFill>
                <a:srgbClr val="A3B5A4"/>
              </a:solidFill>
            </c:spPr>
          </c:dPt>
          <c:dPt>
            <c:idx val="160"/>
            <c:spPr>
              <a:solidFill>
                <a:srgbClr val="A3B5A4"/>
              </a:solidFill>
            </c:spPr>
          </c:dPt>
          <c:dPt>
            <c:idx val="161"/>
            <c:spPr>
              <a:solidFill>
                <a:srgbClr val="A3B5A4"/>
              </a:solidFill>
            </c:spPr>
          </c:dPt>
          <c:dPt>
            <c:idx val="162"/>
            <c:spPr>
              <a:solidFill>
                <a:srgbClr val="A3B5A4"/>
              </a:solidFill>
            </c:spPr>
          </c:dPt>
          <c:dPt>
            <c:idx val="163"/>
            <c:spPr>
              <a:solidFill>
                <a:srgbClr val="A3B5A4"/>
              </a:solidFill>
            </c:spPr>
          </c:dPt>
          <c:dPt>
            <c:idx val="164"/>
            <c:spPr>
              <a:solidFill>
                <a:srgbClr val="A3B5A4"/>
              </a:solidFill>
            </c:spPr>
          </c:dPt>
          <c:dPt>
            <c:idx val="165"/>
            <c:spPr>
              <a:solidFill>
                <a:srgbClr val="A3B5A4"/>
              </a:solidFill>
            </c:spPr>
          </c:dPt>
          <c:dPt>
            <c:idx val="166"/>
            <c:spPr>
              <a:solidFill>
                <a:srgbClr val="A3B5A4"/>
              </a:solidFill>
            </c:spPr>
          </c:dPt>
          <c:dPt>
            <c:idx val="167"/>
            <c:spPr>
              <a:solidFill>
                <a:srgbClr val="A3B5A4"/>
              </a:solidFill>
            </c:spPr>
          </c:dPt>
          <c:dPt>
            <c:idx val="168"/>
            <c:spPr>
              <a:solidFill>
                <a:srgbClr val="A3B5A4"/>
              </a:solidFill>
            </c:spPr>
          </c:dPt>
          <c:dPt>
            <c:idx val="169"/>
            <c:spPr>
              <a:solidFill>
                <a:srgbClr val="A3B5A4"/>
              </a:solidFill>
            </c:spPr>
          </c:dPt>
          <c:dPt>
            <c:idx val="170"/>
            <c:spPr>
              <a:solidFill>
                <a:srgbClr val="A3B5A4"/>
              </a:solidFill>
            </c:spPr>
          </c:dPt>
          <c:dPt>
            <c:idx val="171"/>
            <c:spPr>
              <a:solidFill>
                <a:srgbClr val="A3B5A4"/>
              </a:solidFill>
            </c:spPr>
          </c:dPt>
          <c:dPt>
            <c:idx val="172"/>
            <c:spPr>
              <a:solidFill>
                <a:srgbClr val="A3B5A4"/>
              </a:solidFill>
            </c:spPr>
          </c:dPt>
          <c:dPt>
            <c:idx val="173"/>
            <c:spPr>
              <a:solidFill>
                <a:srgbClr val="A3B5A4"/>
              </a:solidFill>
            </c:spPr>
          </c:dPt>
          <c:dPt>
            <c:idx val="174"/>
            <c:spPr>
              <a:solidFill>
                <a:srgbClr val="A3B5A4"/>
              </a:solidFill>
            </c:spPr>
          </c:dPt>
          <c:dPt>
            <c:idx val="175"/>
            <c:spPr>
              <a:solidFill>
                <a:srgbClr val="A3B5A4"/>
              </a:solidFill>
            </c:spPr>
          </c:dPt>
          <c:dPt>
            <c:idx val="176"/>
            <c:spPr>
              <a:solidFill>
                <a:srgbClr val="A3B5A4"/>
              </a:solidFill>
            </c:spPr>
          </c:dPt>
          <c:dPt>
            <c:idx val="177"/>
            <c:spPr>
              <a:solidFill>
                <a:srgbClr val="A3B5A4"/>
              </a:solidFill>
            </c:spPr>
          </c:dPt>
          <c:dPt>
            <c:idx val="178"/>
            <c:spPr>
              <a:solidFill>
                <a:srgbClr val="A3B5A4"/>
              </a:solidFill>
            </c:spPr>
          </c:dPt>
          <c:dPt>
            <c:idx val="179"/>
            <c:spPr>
              <a:solidFill>
                <a:srgbClr val="A3B5A4"/>
              </a:solidFill>
            </c:spPr>
          </c:dPt>
          <c:dPt>
            <c:idx val="180"/>
            <c:spPr>
              <a:solidFill>
                <a:srgbClr val="A3B5A4"/>
              </a:solidFill>
            </c:spPr>
          </c:dPt>
          <c:dPt>
            <c:idx val="181"/>
            <c:spPr>
              <a:solidFill>
                <a:srgbClr val="A3B5A4"/>
              </a:solidFill>
            </c:spPr>
          </c:dPt>
          <c:dPt>
            <c:idx val="182"/>
            <c:spPr>
              <a:solidFill>
                <a:srgbClr val="A3B5A4"/>
              </a:solidFill>
            </c:spPr>
          </c:dPt>
          <c:dPt>
            <c:idx val="183"/>
            <c:spPr>
              <a:solidFill>
                <a:srgbClr val="A3B5A4"/>
              </a:solidFill>
            </c:spPr>
          </c:dPt>
          <c:dPt>
            <c:idx val="184"/>
            <c:spPr>
              <a:solidFill>
                <a:srgbClr val="A3B5A4"/>
              </a:solidFill>
            </c:spPr>
          </c:dPt>
          <c:dPt>
            <c:idx val="185"/>
            <c:spPr>
              <a:solidFill>
                <a:srgbClr val="A3B5A4"/>
              </a:solidFill>
            </c:spPr>
          </c:dPt>
          <c:dPt>
            <c:idx val="186"/>
            <c:spPr>
              <a:solidFill>
                <a:srgbClr val="A3B5A4"/>
              </a:solidFill>
            </c:spPr>
          </c:dPt>
          <c:dPt>
            <c:idx val="187"/>
            <c:spPr>
              <a:solidFill>
                <a:srgbClr val="A3B5A4"/>
              </a:solidFill>
            </c:spPr>
          </c:dPt>
          <c:dPt>
            <c:idx val="188"/>
            <c:spPr>
              <a:solidFill>
                <a:srgbClr val="A3B5A4"/>
              </a:solidFill>
            </c:spPr>
          </c:dPt>
          <c:dPt>
            <c:idx val="189"/>
            <c:spPr>
              <a:solidFill>
                <a:srgbClr val="A3B5A4"/>
              </a:solidFill>
            </c:spPr>
          </c:dPt>
          <c:dPt>
            <c:idx val="190"/>
            <c:spPr>
              <a:solidFill>
                <a:srgbClr val="A3B5A4"/>
              </a:solidFill>
            </c:spPr>
          </c:dPt>
          <c:dPt>
            <c:idx val="191"/>
            <c:spPr>
              <a:solidFill>
                <a:srgbClr val="A3B5A4"/>
              </a:solidFill>
            </c:spPr>
          </c:dPt>
          <c:dPt>
            <c:idx val="192"/>
            <c:spPr>
              <a:solidFill>
                <a:srgbClr val="A3B5A4"/>
              </a:solidFill>
            </c:spPr>
          </c:dPt>
          <c:dPt>
            <c:idx val="193"/>
            <c:spPr>
              <a:solidFill>
                <a:srgbClr val="A3B5A4"/>
              </a:solidFill>
            </c:spPr>
          </c:dPt>
          <c:dPt>
            <c:idx val="194"/>
            <c:spPr>
              <a:solidFill>
                <a:srgbClr val="A3B5A4"/>
              </a:solidFill>
            </c:spPr>
          </c:dPt>
          <c:dPt>
            <c:idx val="195"/>
            <c:spPr>
              <a:solidFill>
                <a:srgbClr val="A3B5A4"/>
              </a:solidFill>
            </c:spPr>
          </c:dPt>
          <c:dPt>
            <c:idx val="196"/>
            <c:spPr>
              <a:solidFill>
                <a:srgbClr val="A3B5A4"/>
              </a:solidFill>
            </c:spPr>
          </c:dPt>
          <c:dPt>
            <c:idx val="197"/>
            <c:spPr>
              <a:solidFill>
                <a:srgbClr val="A3B5A4"/>
              </a:solidFill>
            </c:spPr>
          </c:dPt>
          <c:dPt>
            <c:idx val="198"/>
            <c:spPr>
              <a:solidFill>
                <a:srgbClr val="A3B5A4"/>
              </a:solidFill>
            </c:spPr>
          </c:dPt>
          <c:dPt>
            <c:idx val="199"/>
            <c:spPr>
              <a:solidFill>
                <a:srgbClr val="A3B5A4"/>
              </a:solidFill>
            </c:spPr>
          </c:dPt>
          <c:dPt>
            <c:idx val="200"/>
            <c:spPr>
              <a:solidFill>
                <a:srgbClr val="A3B5A4"/>
              </a:solidFill>
            </c:spPr>
          </c:dPt>
          <c:dPt>
            <c:idx val="201"/>
            <c:spPr>
              <a:solidFill>
                <a:srgbClr val="A3B5A4"/>
              </a:solidFill>
            </c:spPr>
          </c:dPt>
          <c:dPt>
            <c:idx val="202"/>
            <c:spPr>
              <a:solidFill>
                <a:srgbClr val="A3B5A4"/>
              </a:solidFill>
            </c:spPr>
          </c:dPt>
          <c:dPt>
            <c:idx val="203"/>
            <c:spPr>
              <a:solidFill>
                <a:srgbClr val="A3B5A4"/>
              </a:solidFill>
            </c:spPr>
          </c:dPt>
          <c:dPt>
            <c:idx val="204"/>
            <c:spPr>
              <a:solidFill>
                <a:srgbClr val="A3B5A4"/>
              </a:solidFill>
            </c:spPr>
          </c:dPt>
          <c:dPt>
            <c:idx val="205"/>
            <c:spPr>
              <a:solidFill>
                <a:srgbClr val="A3B5A4"/>
              </a:solidFill>
            </c:spPr>
          </c:dPt>
          <c:dPt>
            <c:idx val="206"/>
            <c:spPr>
              <a:solidFill>
                <a:srgbClr val="A3B5A4"/>
              </a:solidFill>
            </c:spPr>
          </c:dPt>
          <c:dPt>
            <c:idx val="207"/>
            <c:spPr>
              <a:solidFill>
                <a:srgbClr val="A3B5A4"/>
              </a:solidFill>
            </c:spPr>
          </c:dPt>
          <c:dPt>
            <c:idx val="208"/>
            <c:spPr>
              <a:solidFill>
                <a:srgbClr val="A3B5A4"/>
              </a:solidFill>
            </c:spPr>
          </c:dPt>
          <c:dPt>
            <c:idx val="209"/>
            <c:spPr>
              <a:solidFill>
                <a:srgbClr val="A3B5A4"/>
              </a:solidFill>
            </c:spPr>
          </c:dPt>
          <c:dPt>
            <c:idx val="210"/>
            <c:spPr>
              <a:solidFill>
                <a:srgbClr val="A3B5A4"/>
              </a:solidFill>
            </c:spPr>
          </c:dPt>
          <c:dPt>
            <c:idx val="211"/>
            <c:spPr>
              <a:solidFill>
                <a:srgbClr val="A3B5A4"/>
              </a:solidFill>
            </c:spPr>
          </c:dPt>
          <c:dPt>
            <c:idx val="212"/>
            <c:spPr>
              <a:solidFill>
                <a:srgbClr val="A3B5A4"/>
              </a:solidFill>
            </c:spPr>
          </c:dPt>
          <c:dPt>
            <c:idx val="213"/>
            <c:spPr>
              <a:solidFill>
                <a:srgbClr val="A3B5A4"/>
              </a:solidFill>
            </c:spPr>
          </c:dPt>
          <c:dPt>
            <c:idx val="214"/>
            <c:spPr>
              <a:solidFill>
                <a:srgbClr val="A3B5A4"/>
              </a:solidFill>
            </c:spPr>
          </c:dPt>
          <c:dPt>
            <c:idx val="215"/>
            <c:spPr>
              <a:solidFill>
                <a:srgbClr val="A3B5A4"/>
              </a:solidFill>
            </c:spPr>
          </c:dPt>
          <c:dPt>
            <c:idx val="216"/>
            <c:spPr>
              <a:solidFill>
                <a:srgbClr val="A3B5A4"/>
              </a:solidFill>
            </c:spPr>
          </c:dPt>
          <c:dPt>
            <c:idx val="217"/>
            <c:spPr>
              <a:solidFill>
                <a:srgbClr val="A3B5A4"/>
              </a:solidFill>
            </c:spPr>
          </c:dPt>
          <c:dPt>
            <c:idx val="218"/>
            <c:spPr>
              <a:solidFill>
                <a:srgbClr val="A3B5A4"/>
              </a:solidFill>
            </c:spPr>
          </c:dPt>
          <c:dPt>
            <c:idx val="219"/>
            <c:spPr>
              <a:solidFill>
                <a:srgbClr val="A3B5A4"/>
              </a:solidFill>
            </c:spPr>
          </c:dPt>
          <c:dPt>
            <c:idx val="220"/>
            <c:spPr>
              <a:solidFill>
                <a:srgbClr val="A3B5A4"/>
              </a:solidFill>
            </c:spPr>
          </c:dPt>
          <c:dPt>
            <c:idx val="221"/>
            <c:spPr>
              <a:solidFill>
                <a:srgbClr val="A3B5A4"/>
              </a:solidFill>
            </c:spPr>
          </c:dPt>
          <c:dPt>
            <c:idx val="222"/>
            <c:spPr>
              <a:solidFill>
                <a:srgbClr val="A3B5A4"/>
              </a:solidFill>
            </c:spPr>
          </c:dPt>
          <c:dPt>
            <c:idx val="223"/>
            <c:spPr>
              <a:solidFill>
                <a:srgbClr val="A3B5A4"/>
              </a:solidFill>
            </c:spPr>
          </c:dPt>
          <c:dPt>
            <c:idx val="224"/>
            <c:spPr>
              <a:solidFill>
                <a:srgbClr val="A3B5A4"/>
              </a:solidFill>
            </c:spPr>
          </c:dPt>
          <c:dPt>
            <c:idx val="225"/>
            <c:spPr>
              <a:solidFill>
                <a:srgbClr val="A3B5A4"/>
              </a:solidFill>
            </c:spPr>
          </c:dPt>
          <c:dPt>
            <c:idx val="226"/>
            <c:spPr>
              <a:solidFill>
                <a:srgbClr val="A3B5A4"/>
              </a:solidFill>
            </c:spPr>
          </c:dPt>
          <c:dPt>
            <c:idx val="227"/>
            <c:spPr>
              <a:solidFill>
                <a:srgbClr val="A3B5A4"/>
              </a:solidFill>
            </c:spPr>
          </c:dPt>
          <c:dPt>
            <c:idx val="228"/>
            <c:spPr>
              <a:solidFill>
                <a:srgbClr val="A3B5A4"/>
              </a:solidFill>
            </c:spPr>
          </c:dPt>
          <c:dPt>
            <c:idx val="229"/>
            <c:spPr>
              <a:solidFill>
                <a:srgbClr val="A3B5A4"/>
              </a:solidFill>
            </c:spPr>
          </c:dPt>
          <c:dPt>
            <c:idx val="230"/>
            <c:spPr>
              <a:solidFill>
                <a:srgbClr val="A3B5A4"/>
              </a:solidFill>
            </c:spPr>
          </c:dPt>
          <c:dPt>
            <c:idx val="231"/>
            <c:spPr>
              <a:solidFill>
                <a:srgbClr val="A3B5A4"/>
              </a:solidFill>
            </c:spPr>
          </c:dPt>
          <c:dPt>
            <c:idx val="232"/>
            <c:spPr>
              <a:solidFill>
                <a:srgbClr val="A3B5A4"/>
              </a:solidFill>
            </c:spPr>
          </c:dPt>
          <c:dPt>
            <c:idx val="233"/>
            <c:spPr>
              <a:solidFill>
                <a:srgbClr val="A3B5A4"/>
              </a:solidFill>
            </c:spPr>
          </c:dPt>
          <c:dPt>
            <c:idx val="234"/>
            <c:spPr>
              <a:solidFill>
                <a:srgbClr val="A3B5A4"/>
              </a:solidFill>
            </c:spPr>
          </c:dPt>
          <c:dPt>
            <c:idx val="235"/>
            <c:spPr>
              <a:solidFill>
                <a:srgbClr val="A3B5A4"/>
              </a:solidFill>
            </c:spPr>
          </c:dPt>
          <c:dPt>
            <c:idx val="236"/>
            <c:spPr>
              <a:solidFill>
                <a:srgbClr val="A3B5A4"/>
              </a:solidFill>
            </c:spPr>
          </c:dPt>
          <c:dPt>
            <c:idx val="237"/>
            <c:spPr>
              <a:solidFill>
                <a:srgbClr val="A3B5A4"/>
              </a:solidFill>
            </c:spPr>
          </c:dPt>
          <c:dPt>
            <c:idx val="238"/>
            <c:spPr>
              <a:solidFill>
                <a:srgbClr val="A3B5A4"/>
              </a:solidFill>
            </c:spPr>
          </c:dPt>
          <c:dPt>
            <c:idx val="239"/>
            <c:spPr>
              <a:solidFill>
                <a:srgbClr val="A3B5A4"/>
              </a:solidFill>
            </c:spPr>
          </c:dPt>
          <c:dPt>
            <c:idx val="240"/>
            <c:spPr>
              <a:solidFill>
                <a:srgbClr val="A3B5A4"/>
              </a:solidFill>
            </c:spPr>
          </c:dPt>
          <c:dPt>
            <c:idx val="241"/>
            <c:spPr>
              <a:solidFill>
                <a:srgbClr val="A3B5A4"/>
              </a:solidFill>
            </c:spPr>
          </c:dPt>
          <c:dPt>
            <c:idx val="242"/>
            <c:spPr>
              <a:solidFill>
                <a:srgbClr val="A3B5A4"/>
              </a:solidFill>
            </c:spPr>
          </c:dPt>
          <c:dPt>
            <c:idx val="243"/>
            <c:spPr>
              <a:solidFill>
                <a:srgbClr val="A3B5A4"/>
              </a:solidFill>
            </c:spPr>
          </c:dPt>
          <c:dPt>
            <c:idx val="244"/>
            <c:spPr>
              <a:solidFill>
                <a:srgbClr val="A3B5A4"/>
              </a:solidFill>
            </c:spPr>
          </c:dPt>
          <c:dPt>
            <c:idx val="245"/>
            <c:spPr>
              <a:solidFill>
                <a:srgbClr val="A3B5A4"/>
              </a:solidFill>
            </c:spPr>
          </c:dPt>
          <c:dPt>
            <c:idx val="246"/>
            <c:spPr>
              <a:solidFill>
                <a:srgbClr val="A3B5A4"/>
              </a:solidFill>
            </c:spPr>
          </c:dPt>
          <c:dPt>
            <c:idx val="247"/>
            <c:spPr>
              <a:solidFill>
                <a:srgbClr val="A3B5A4"/>
              </a:solidFill>
            </c:spPr>
          </c:dPt>
          <c:dPt>
            <c:idx val="248"/>
            <c:spPr>
              <a:solidFill>
                <a:srgbClr val="A3B5A4"/>
              </a:solidFill>
            </c:spPr>
          </c:dPt>
          <c:dPt>
            <c:idx val="249"/>
            <c:spPr>
              <a:solidFill>
                <a:srgbClr val="A3B5A4"/>
              </a:solidFill>
            </c:spPr>
          </c:dPt>
          <c:dPt>
            <c:idx val="250"/>
            <c:spPr>
              <a:solidFill>
                <a:srgbClr val="A3B5A4"/>
              </a:solidFill>
            </c:spPr>
          </c:dPt>
          <c:dPt>
            <c:idx val="251"/>
            <c:spPr>
              <a:solidFill>
                <a:srgbClr val="A3B5A4"/>
              </a:solidFill>
            </c:spPr>
          </c:dPt>
          <c:dPt>
            <c:idx val="252"/>
            <c:spPr>
              <a:solidFill>
                <a:srgbClr val="A3B5A4"/>
              </a:solidFill>
            </c:spPr>
          </c:dPt>
          <c:dPt>
            <c:idx val="253"/>
            <c:spPr>
              <a:solidFill>
                <a:srgbClr val="A3B5A4"/>
              </a:solidFill>
            </c:spPr>
          </c:dPt>
          <c:dPt>
            <c:idx val="254"/>
            <c:spPr>
              <a:solidFill>
                <a:srgbClr val="A3B5A4"/>
              </a:solidFill>
            </c:spPr>
          </c:dPt>
          <c:dPt>
            <c:idx val="255"/>
            <c:spPr>
              <a:solidFill>
                <a:srgbClr val="A3B5A4"/>
              </a:solidFill>
            </c:spPr>
          </c:dPt>
          <c:dPt>
            <c:idx val="256"/>
            <c:spPr>
              <a:solidFill>
                <a:srgbClr val="A3B5A4"/>
              </a:solidFill>
            </c:spPr>
          </c:dPt>
          <c:dPt>
            <c:idx val="257"/>
            <c:spPr>
              <a:solidFill>
                <a:srgbClr val="A3B5A4"/>
              </a:solidFill>
            </c:spPr>
          </c:dPt>
          <c:dPt>
            <c:idx val="258"/>
            <c:spPr>
              <a:solidFill>
                <a:srgbClr val="A3B5A4"/>
              </a:solidFill>
            </c:spPr>
          </c:dPt>
          <c:dPt>
            <c:idx val="259"/>
            <c:spPr>
              <a:solidFill>
                <a:srgbClr val="A3B5A4"/>
              </a:solidFill>
            </c:spPr>
          </c:dPt>
          <c:dPt>
            <c:idx val="260"/>
            <c:spPr>
              <a:solidFill>
                <a:srgbClr val="A3B5A4"/>
              </a:solidFill>
            </c:spPr>
          </c:dPt>
          <c:dPt>
            <c:idx val="261"/>
            <c:spPr>
              <a:solidFill>
                <a:srgbClr val="A3B5A4"/>
              </a:solidFill>
            </c:spPr>
          </c:dPt>
          <c:dPt>
            <c:idx val="262"/>
            <c:spPr>
              <a:solidFill>
                <a:srgbClr val="A3B5A4"/>
              </a:solidFill>
            </c:spPr>
          </c:dPt>
          <c:dPt>
            <c:idx val="263"/>
            <c:spPr>
              <a:solidFill>
                <a:srgbClr val="A3B5A4"/>
              </a:solidFill>
            </c:spPr>
          </c:dPt>
          <c:dPt>
            <c:idx val="264"/>
            <c:spPr>
              <a:solidFill>
                <a:srgbClr val="A3B5A4"/>
              </a:solidFill>
            </c:spPr>
          </c:dPt>
          <c:dPt>
            <c:idx val="265"/>
            <c:spPr>
              <a:solidFill>
                <a:srgbClr val="A3B5A4"/>
              </a:solidFill>
            </c:spPr>
          </c:dPt>
          <c:dPt>
            <c:idx val="266"/>
            <c:spPr>
              <a:solidFill>
                <a:srgbClr val="A3B5A4"/>
              </a:solidFill>
            </c:spPr>
          </c:dPt>
          <c:dPt>
            <c:idx val="267"/>
            <c:spPr>
              <a:solidFill>
                <a:srgbClr val="A3B5A4"/>
              </a:solidFill>
            </c:spPr>
          </c:dPt>
          <c:dPt>
            <c:idx val="268"/>
            <c:spPr>
              <a:solidFill>
                <a:srgbClr val="A3B5A4"/>
              </a:solidFill>
            </c:spPr>
          </c:dPt>
          <c:dPt>
            <c:idx val="269"/>
            <c:spPr>
              <a:solidFill>
                <a:srgbClr val="A3B5A4"/>
              </a:solidFill>
            </c:spPr>
          </c:dPt>
          <c:dPt>
            <c:idx val="270"/>
            <c:spPr>
              <a:solidFill>
                <a:srgbClr val="A3B5A4"/>
              </a:solidFill>
            </c:spPr>
          </c:dPt>
          <c:dPt>
            <c:idx val="271"/>
            <c:spPr>
              <a:solidFill>
                <a:srgbClr val="A3B5A4"/>
              </a:solidFill>
            </c:spPr>
          </c:dPt>
          <c:dPt>
            <c:idx val="272"/>
            <c:spPr>
              <a:solidFill>
                <a:srgbClr val="A3B5A4"/>
              </a:solidFill>
            </c:spPr>
          </c:dPt>
          <c:dPt>
            <c:idx val="273"/>
            <c:spPr>
              <a:solidFill>
                <a:srgbClr val="A3B5A4"/>
              </a:solidFill>
            </c:spPr>
          </c:dPt>
          <c:dPt>
            <c:idx val="274"/>
            <c:spPr>
              <a:solidFill>
                <a:srgbClr val="A3B5A4"/>
              </a:solidFill>
            </c:spPr>
          </c:dPt>
          <c:dPt>
            <c:idx val="275"/>
            <c:spPr>
              <a:solidFill>
                <a:srgbClr val="A3B5A4"/>
              </a:solidFill>
            </c:spPr>
          </c:dPt>
          <c:dPt>
            <c:idx val="276"/>
            <c:spPr>
              <a:solidFill>
                <a:srgbClr val="A3B5A4"/>
              </a:solidFill>
            </c:spPr>
          </c:dPt>
          <c:dPt>
            <c:idx val="277"/>
            <c:spPr>
              <a:solidFill>
                <a:srgbClr val="A3B5A4"/>
              </a:solidFill>
            </c:spPr>
          </c:dPt>
          <c:dPt>
            <c:idx val="278"/>
            <c:spPr>
              <a:solidFill>
                <a:srgbClr val="A3B5A4"/>
              </a:solidFill>
            </c:spPr>
          </c:dPt>
          <c:dPt>
            <c:idx val="279"/>
            <c:spPr>
              <a:solidFill>
                <a:srgbClr val="A3B5A4"/>
              </a:solidFill>
            </c:spPr>
          </c:dPt>
          <c:dPt>
            <c:idx val="280"/>
            <c:spPr>
              <a:solidFill>
                <a:srgbClr val="A3B5A4"/>
              </a:solidFill>
            </c:spPr>
          </c:dPt>
          <c:dPt>
            <c:idx val="281"/>
            <c:spPr>
              <a:solidFill>
                <a:srgbClr val="A3B5A4"/>
              </a:solidFill>
            </c:spPr>
          </c:dPt>
          <c:dPt>
            <c:idx val="282"/>
            <c:spPr>
              <a:solidFill>
                <a:srgbClr val="A3B5A4"/>
              </a:solidFill>
            </c:spPr>
          </c:dPt>
          <c:dPt>
            <c:idx val="283"/>
            <c:spPr>
              <a:solidFill>
                <a:srgbClr val="A3B5A4"/>
              </a:solidFill>
            </c:spPr>
          </c:dPt>
          <c:dPt>
            <c:idx val="284"/>
            <c:spPr>
              <a:solidFill>
                <a:srgbClr val="A3B5A4"/>
              </a:solidFill>
            </c:spPr>
          </c:dPt>
          <c:dPt>
            <c:idx val="285"/>
            <c:spPr>
              <a:solidFill>
                <a:srgbClr val="A3B5A4"/>
              </a:solidFill>
            </c:spPr>
          </c:dPt>
          <c:dPt>
            <c:idx val="286"/>
            <c:spPr>
              <a:solidFill>
                <a:srgbClr val="A3B5A4"/>
              </a:solidFill>
            </c:spPr>
          </c:dPt>
          <c:dPt>
            <c:idx val="287"/>
            <c:spPr>
              <a:solidFill>
                <a:srgbClr val="A3B5A4"/>
              </a:solidFill>
            </c:spPr>
          </c:dPt>
          <c:dPt>
            <c:idx val="288"/>
            <c:spPr>
              <a:solidFill>
                <a:srgbClr val="A3B5A4"/>
              </a:solidFill>
            </c:spPr>
          </c:dPt>
          <c:dPt>
            <c:idx val="289"/>
            <c:spPr>
              <a:solidFill>
                <a:srgbClr val="A3B5A4"/>
              </a:solidFill>
            </c:spPr>
          </c:dPt>
          <c:dPt>
            <c:idx val="290"/>
            <c:spPr>
              <a:solidFill>
                <a:srgbClr val="A3B5A4"/>
              </a:solidFill>
            </c:spPr>
          </c:dPt>
          <c:dPt>
            <c:idx val="291"/>
            <c:spPr>
              <a:solidFill>
                <a:srgbClr val="A3B5A4"/>
              </a:solidFill>
            </c:spPr>
          </c:dPt>
          <c:dPt>
            <c:idx val="292"/>
            <c:spPr>
              <a:solidFill>
                <a:srgbClr val="A3B5A4"/>
              </a:solidFill>
            </c:spPr>
          </c:dPt>
          <c:dPt>
            <c:idx val="293"/>
            <c:spPr>
              <a:solidFill>
                <a:srgbClr val="A3B5A4"/>
              </a:solidFill>
            </c:spPr>
          </c:dPt>
          <c:dPt>
            <c:idx val="294"/>
            <c:spPr>
              <a:solidFill>
                <a:srgbClr val="A3B5A4"/>
              </a:solidFill>
            </c:spPr>
          </c:dPt>
          <c:dPt>
            <c:idx val="295"/>
            <c:spPr>
              <a:solidFill>
                <a:srgbClr val="A3B5A4"/>
              </a:solidFill>
            </c:spPr>
          </c:dPt>
          <c:dPt>
            <c:idx val="296"/>
            <c:spPr>
              <a:solidFill>
                <a:srgbClr val="A3B5A4"/>
              </a:solidFill>
            </c:spPr>
          </c:dPt>
          <c:dPt>
            <c:idx val="297"/>
            <c:spPr>
              <a:solidFill>
                <a:srgbClr val="A3B5A4"/>
              </a:solidFill>
            </c:spPr>
          </c:dPt>
          <c:dPt>
            <c:idx val="298"/>
            <c:spPr>
              <a:solidFill>
                <a:srgbClr val="A3B5A4"/>
              </a:solidFill>
            </c:spPr>
          </c:dPt>
          <c:dPt>
            <c:idx val="299"/>
            <c:spPr>
              <a:solidFill>
                <a:srgbClr val="A3B5A4"/>
              </a:solidFill>
            </c:spPr>
          </c:dPt>
          <c:dPt>
            <c:idx val="300"/>
            <c:spPr>
              <a:solidFill>
                <a:srgbClr val="A3B5A4"/>
              </a:solidFill>
            </c:spPr>
          </c:dPt>
          <c:dPt>
            <c:idx val="301"/>
            <c:spPr>
              <a:solidFill>
                <a:srgbClr val="A3B5A4"/>
              </a:solidFill>
            </c:spPr>
          </c:dPt>
          <c:dPt>
            <c:idx val="302"/>
            <c:spPr>
              <a:solidFill>
                <a:srgbClr val="A3B5A4"/>
              </a:solidFill>
            </c:spPr>
          </c:dPt>
          <c:dPt>
            <c:idx val="303"/>
            <c:spPr>
              <a:solidFill>
                <a:srgbClr val="A3B5A4"/>
              </a:solidFill>
            </c:spPr>
          </c:dPt>
          <c:dPt>
            <c:idx val="304"/>
            <c:spPr>
              <a:solidFill>
                <a:srgbClr val="A3B5A4"/>
              </a:solidFill>
            </c:spPr>
          </c:dPt>
          <c:dPt>
            <c:idx val="305"/>
            <c:spPr>
              <a:solidFill>
                <a:srgbClr val="A3B5A4"/>
              </a:solidFill>
            </c:spPr>
          </c:dPt>
          <c:dPt>
            <c:idx val="306"/>
            <c:spPr>
              <a:solidFill>
                <a:srgbClr val="A3B5A4"/>
              </a:solidFill>
            </c:spPr>
          </c:dPt>
          <c:dPt>
            <c:idx val="307"/>
            <c:spPr>
              <a:solidFill>
                <a:srgbClr val="A3B5A4"/>
              </a:solidFill>
            </c:spPr>
          </c:dPt>
          <c:dPt>
            <c:idx val="308"/>
            <c:spPr>
              <a:solidFill>
                <a:srgbClr val="A3B5A4"/>
              </a:solidFill>
            </c:spPr>
          </c:dPt>
          <c:dPt>
            <c:idx val="309"/>
            <c:spPr>
              <a:solidFill>
                <a:srgbClr val="A3B5A4"/>
              </a:solidFill>
            </c:spPr>
          </c:dPt>
          <c:dPt>
            <c:idx val="310"/>
            <c:spPr>
              <a:solidFill>
                <a:srgbClr val="A3B5A4"/>
              </a:solidFill>
            </c:spPr>
          </c:dPt>
          <c:dPt>
            <c:idx val="311"/>
            <c:spPr>
              <a:solidFill>
                <a:srgbClr val="A3B5A4"/>
              </a:solidFill>
            </c:spPr>
          </c:dPt>
          <c:dPt>
            <c:idx val="312"/>
            <c:spPr>
              <a:solidFill>
                <a:srgbClr val="A3B5A4"/>
              </a:solidFill>
            </c:spPr>
          </c:dPt>
          <c:dPt>
            <c:idx val="313"/>
            <c:spPr>
              <a:solidFill>
                <a:srgbClr val="A3B5A4"/>
              </a:solidFill>
            </c:spPr>
          </c:dPt>
          <c:dPt>
            <c:idx val="314"/>
            <c:spPr>
              <a:solidFill>
                <a:srgbClr val="A3B5A4"/>
              </a:solidFill>
            </c:spPr>
          </c:dPt>
          <c:dPt>
            <c:idx val="315"/>
            <c:spPr>
              <a:solidFill>
                <a:srgbClr val="A3B5A4"/>
              </a:solidFill>
            </c:spPr>
          </c:dPt>
          <c:dPt>
            <c:idx val="316"/>
            <c:spPr>
              <a:solidFill>
                <a:srgbClr val="A3B5A4"/>
              </a:solidFill>
            </c:spPr>
          </c:dPt>
          <c:dPt>
            <c:idx val="317"/>
            <c:spPr>
              <a:solidFill>
                <a:srgbClr val="A3B5A4"/>
              </a:solidFill>
            </c:spPr>
          </c:dPt>
          <c:dPt>
            <c:idx val="318"/>
            <c:spPr>
              <a:solidFill>
                <a:srgbClr val="A3B5A4"/>
              </a:solidFill>
            </c:spPr>
          </c:dPt>
          <c:dPt>
            <c:idx val="319"/>
            <c:spPr>
              <a:solidFill>
                <a:srgbClr val="A3B5A4"/>
              </a:solidFill>
            </c:spPr>
          </c:dPt>
          <c:dPt>
            <c:idx val="320"/>
            <c:spPr>
              <a:solidFill>
                <a:srgbClr val="A3B5A4"/>
              </a:solidFill>
            </c:spPr>
          </c:dPt>
          <c:dPt>
            <c:idx val="321"/>
            <c:spPr>
              <a:solidFill>
                <a:srgbClr val="A3B5A4"/>
              </a:solidFill>
            </c:spPr>
          </c:dPt>
          <c:dPt>
            <c:idx val="322"/>
            <c:spPr>
              <a:solidFill>
                <a:srgbClr val="A3B5A4"/>
              </a:solidFill>
            </c:spPr>
          </c:dPt>
          <c:dPt>
            <c:idx val="323"/>
            <c:spPr>
              <a:solidFill>
                <a:srgbClr val="A3B5A4"/>
              </a:solidFill>
            </c:spPr>
          </c:dPt>
          <c:dPt>
            <c:idx val="324"/>
            <c:spPr>
              <a:solidFill>
                <a:srgbClr val="A3B5A4"/>
              </a:solidFill>
            </c:spPr>
          </c:dPt>
          <c:dPt>
            <c:idx val="325"/>
            <c:spPr>
              <a:solidFill>
                <a:srgbClr val="A3B5A4"/>
              </a:solidFill>
            </c:spPr>
          </c:dPt>
          <c:dPt>
            <c:idx val="326"/>
            <c:spPr>
              <a:solidFill>
                <a:srgbClr val="A3B5A4"/>
              </a:solidFill>
            </c:spPr>
          </c:dPt>
          <c:dPt>
            <c:idx val="327"/>
            <c:spPr>
              <a:solidFill>
                <a:srgbClr val="A3B5A4"/>
              </a:solidFill>
            </c:spPr>
          </c:dPt>
          <c:dPt>
            <c:idx val="328"/>
            <c:spPr>
              <a:solidFill>
                <a:srgbClr val="A3B5A4"/>
              </a:solidFill>
            </c:spPr>
          </c:dPt>
          <c:dPt>
            <c:idx val="329"/>
            <c:spPr>
              <a:solidFill>
                <a:srgbClr val="A3B5A4"/>
              </a:solidFill>
            </c:spPr>
          </c:dPt>
          <c:dPt>
            <c:idx val="330"/>
            <c:spPr>
              <a:solidFill>
                <a:srgbClr val="A3B5A4"/>
              </a:solidFill>
            </c:spPr>
          </c:dPt>
          <c:dPt>
            <c:idx val="331"/>
            <c:spPr>
              <a:solidFill>
                <a:srgbClr val="A3B5A4"/>
              </a:solidFill>
            </c:spPr>
          </c:dPt>
          <c:dPt>
            <c:idx val="332"/>
            <c:spPr>
              <a:solidFill>
                <a:srgbClr val="A3B5A4"/>
              </a:solidFill>
            </c:spPr>
          </c:dPt>
          <c:dPt>
            <c:idx val="333"/>
            <c:spPr>
              <a:solidFill>
                <a:srgbClr val="A3B5A4"/>
              </a:solidFill>
            </c:spPr>
          </c:dPt>
          <c:dPt>
            <c:idx val="334"/>
            <c:spPr>
              <a:solidFill>
                <a:srgbClr val="A3B5A4"/>
              </a:solidFill>
            </c:spPr>
          </c:dPt>
          <c:dPt>
            <c:idx val="335"/>
            <c:spPr>
              <a:solidFill>
                <a:srgbClr val="A3B5A4"/>
              </a:solidFill>
            </c:spPr>
          </c:dPt>
          <c:dPt>
            <c:idx val="336"/>
            <c:spPr>
              <a:solidFill>
                <a:srgbClr val="A3B5A4"/>
              </a:solidFill>
            </c:spPr>
          </c:dPt>
          <c:dPt>
            <c:idx val="337"/>
            <c:spPr>
              <a:solidFill>
                <a:srgbClr val="A3B5A4"/>
              </a:solidFill>
            </c:spPr>
          </c:dPt>
          <c:dPt>
            <c:idx val="338"/>
            <c:spPr>
              <a:solidFill>
                <a:srgbClr val="A3B5A4"/>
              </a:solidFill>
            </c:spPr>
          </c:dPt>
          <c:dPt>
            <c:idx val="339"/>
            <c:spPr>
              <a:solidFill>
                <a:srgbClr val="A3B5A4"/>
              </a:solidFill>
            </c:spPr>
          </c:dPt>
          <c:dPt>
            <c:idx val="340"/>
            <c:spPr>
              <a:solidFill>
                <a:srgbClr val="A3B5A4"/>
              </a:solidFill>
            </c:spPr>
          </c:dPt>
          <c:dPt>
            <c:idx val="341"/>
            <c:spPr>
              <a:solidFill>
                <a:srgbClr val="A3B5A4"/>
              </a:solidFill>
            </c:spPr>
          </c:dPt>
          <c:dPt>
            <c:idx val="342"/>
            <c:spPr>
              <a:solidFill>
                <a:srgbClr val="A3B5A4"/>
              </a:solidFill>
            </c:spPr>
          </c:dPt>
          <c:dPt>
            <c:idx val="343"/>
            <c:spPr>
              <a:solidFill>
                <a:srgbClr val="A3B5A4"/>
              </a:solidFill>
            </c:spPr>
          </c:dPt>
          <c:dPt>
            <c:idx val="344"/>
            <c:spPr>
              <a:solidFill>
                <a:srgbClr val="A3B5A4"/>
              </a:solidFill>
            </c:spPr>
          </c:dPt>
          <c:dPt>
            <c:idx val="345"/>
            <c:spPr>
              <a:solidFill>
                <a:srgbClr val="A3B5A4"/>
              </a:solidFill>
            </c:spPr>
          </c:dPt>
          <c:dPt>
            <c:idx val="346"/>
            <c:spPr>
              <a:solidFill>
                <a:srgbClr val="A3B5A4"/>
              </a:solidFill>
            </c:spPr>
          </c:dPt>
          <c:dPt>
            <c:idx val="347"/>
            <c:spPr>
              <a:solidFill>
                <a:srgbClr val="A3B5A4"/>
              </a:solidFill>
            </c:spPr>
          </c:dPt>
          <c:dPt>
            <c:idx val="348"/>
            <c:spPr>
              <a:solidFill>
                <a:srgbClr val="A3B5A4"/>
              </a:solidFill>
            </c:spPr>
          </c:dPt>
          <c:dPt>
            <c:idx val="349"/>
            <c:spPr>
              <a:solidFill>
                <a:srgbClr val="A3B5A4"/>
              </a:solidFill>
            </c:spPr>
          </c:dPt>
          <c:dPt>
            <c:idx val="350"/>
            <c:spPr>
              <a:solidFill>
                <a:srgbClr val="A3B5A4"/>
              </a:solidFill>
            </c:spPr>
          </c:dPt>
          <c:dPt>
            <c:idx val="351"/>
            <c:spPr>
              <a:solidFill>
                <a:srgbClr val="A3B5A4"/>
              </a:solidFill>
            </c:spPr>
          </c:dPt>
          <c:dPt>
            <c:idx val="352"/>
            <c:spPr>
              <a:solidFill>
                <a:srgbClr val="A3B5A4"/>
              </a:solidFill>
            </c:spPr>
          </c:dPt>
          <c:dPt>
            <c:idx val="353"/>
            <c:spPr>
              <a:solidFill>
                <a:srgbClr val="A3B5A4"/>
              </a:solidFill>
            </c:spPr>
          </c:dPt>
          <c:dPt>
            <c:idx val="354"/>
            <c:spPr>
              <a:solidFill>
                <a:srgbClr val="A3B5A4"/>
              </a:solidFill>
            </c:spPr>
          </c:dPt>
          <c:dPt>
            <c:idx val="355"/>
            <c:spPr>
              <a:solidFill>
                <a:srgbClr val="A3B5A4"/>
              </a:solidFill>
            </c:spPr>
          </c:dPt>
          <c:dPt>
            <c:idx val="356"/>
            <c:spPr>
              <a:solidFill>
                <a:srgbClr val="A3B5A4"/>
              </a:solidFill>
            </c:spPr>
          </c:dPt>
          <c:dPt>
            <c:idx val="357"/>
            <c:spPr>
              <a:solidFill>
                <a:srgbClr val="A3B5A4"/>
              </a:solidFill>
            </c:spPr>
          </c:dPt>
          <c:dPt>
            <c:idx val="358"/>
            <c:spPr>
              <a:solidFill>
                <a:srgbClr val="A3B5A4"/>
              </a:solidFill>
            </c:spPr>
          </c:dPt>
          <c:dPt>
            <c:idx val="359"/>
            <c:spPr>
              <a:solidFill>
                <a:srgbClr val="A3B5A4"/>
              </a:solidFill>
            </c:spPr>
          </c:dPt>
          <c:dPt>
            <c:idx val="360"/>
            <c:spPr>
              <a:solidFill>
                <a:srgbClr val="A3B5A4"/>
              </a:solidFill>
            </c:spPr>
          </c:dPt>
          <c:dPt>
            <c:idx val="361"/>
            <c:spPr>
              <a:solidFill>
                <a:srgbClr val="A3B5A4"/>
              </a:solidFill>
            </c:spPr>
          </c:dPt>
          <c:dPt>
            <c:idx val="362"/>
            <c:spPr>
              <a:solidFill>
                <a:srgbClr val="A3B5A4"/>
              </a:solidFill>
            </c:spPr>
          </c:dPt>
          <c:dPt>
            <c:idx val="363"/>
            <c:spPr>
              <a:solidFill>
                <a:srgbClr val="A3B5A4"/>
              </a:solidFill>
            </c:spPr>
          </c:dPt>
          <c:cat>
            <c:strRef>
              <c:f>Sheet1!$A$2:$A$365</c:f>
              <c:strCache>
                <c:ptCount val="364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  <c:pt idx="334">
                  <c:v>12/25</c:v>
                </c:pt>
                <c:pt idx="335">
                  <c:v>12/26</c:v>
                </c:pt>
                <c:pt idx="336">
                  <c:v>12/27</c:v>
                </c:pt>
                <c:pt idx="337">
                  <c:v>12/28</c:v>
                </c:pt>
                <c:pt idx="338">
                  <c:v>12/29</c:v>
                </c:pt>
                <c:pt idx="339">
                  <c:v>12/30</c:v>
                </c:pt>
                <c:pt idx="340">
                  <c:v>12/31</c:v>
                </c:pt>
                <c:pt idx="341">
                  <c:v>1/1</c:v>
                </c:pt>
                <c:pt idx="342">
                  <c:v>1/2</c:v>
                </c:pt>
                <c:pt idx="343">
                  <c:v>1/3</c:v>
                </c:pt>
                <c:pt idx="344">
                  <c:v>1/4</c:v>
                </c:pt>
                <c:pt idx="345">
                  <c:v>1/5</c:v>
                </c:pt>
                <c:pt idx="346">
                  <c:v>1/6</c:v>
                </c:pt>
                <c:pt idx="347">
                  <c:v>1/7</c:v>
                </c:pt>
                <c:pt idx="348">
                  <c:v>1/8</c:v>
                </c:pt>
                <c:pt idx="349">
                  <c:v>1/9</c:v>
                </c:pt>
                <c:pt idx="350">
                  <c:v>1/10</c:v>
                </c:pt>
                <c:pt idx="351">
                  <c:v>1/11</c:v>
                </c:pt>
                <c:pt idx="352">
                  <c:v>1/12</c:v>
                </c:pt>
                <c:pt idx="353">
                  <c:v>1/13</c:v>
                </c:pt>
                <c:pt idx="354">
                  <c:v>1/14</c:v>
                </c:pt>
                <c:pt idx="355">
                  <c:v>1/15</c:v>
                </c:pt>
                <c:pt idx="356">
                  <c:v>1/16</c:v>
                </c:pt>
                <c:pt idx="357">
                  <c:v>1/17</c:v>
                </c:pt>
                <c:pt idx="358">
                  <c:v>1/18</c:v>
                </c:pt>
                <c:pt idx="359">
                  <c:v>1/19</c:v>
                </c:pt>
                <c:pt idx="360">
                  <c:v>1/20</c:v>
                </c:pt>
                <c:pt idx="361">
                  <c:v>1/21</c:v>
                </c:pt>
                <c:pt idx="362">
                  <c:v>1/22</c:v>
                </c:pt>
                <c:pt idx="363">
                  <c:v>1/23</c:v>
                </c:pt>
              </c:strCache>
            </c:strRef>
          </c:cat>
          <c:val>
            <c:numRef>
              <c:f>Sheet1!$B$2:$B$365</c:f>
              <c:numCache>
                <c:formatCode>General</c:formatCode>
                <c:ptCount val="364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15034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  <c:pt idx="334">
                  <c:v>17949</c:v>
                </c:pt>
                <c:pt idx="335">
                  <c:v>14162</c:v>
                </c:pt>
                <c:pt idx="336">
                  <c:v>24427</c:v>
                </c:pt>
                <c:pt idx="337">
                  <c:v>27942</c:v>
                </c:pt>
                <c:pt idx="338">
                  <c:v>27803</c:v>
                </c:pt>
                <c:pt idx="339">
                  <c:v>27220</c:v>
                </c:pt>
                <c:pt idx="340">
                  <c:v>25674</c:v>
                </c:pt>
                <c:pt idx="341">
                  <c:v>25270</c:v>
                </c:pt>
                <c:pt idx="342">
                  <c:v>16524</c:v>
                </c:pt>
                <c:pt idx="343">
                  <c:v>24649</c:v>
                </c:pt>
                <c:pt idx="344">
                  <c:v>33330</c:v>
                </c:pt>
                <c:pt idx="345">
                  <c:v>31078</c:v>
                </c:pt>
                <c:pt idx="346">
                  <c:v>27281</c:v>
                </c:pt>
                <c:pt idx="347">
                  <c:v>24132</c:v>
                </c:pt>
                <c:pt idx="348">
                  <c:v>23080</c:v>
                </c:pt>
                <c:pt idx="349">
                  <c:v>16902</c:v>
                </c:pt>
                <c:pt idx="350">
                  <c:v>24503</c:v>
                </c:pt>
                <c:pt idx="351">
                  <c:v>25245</c:v>
                </c:pt>
                <c:pt idx="352">
                  <c:v>22653</c:v>
                </c:pt>
                <c:pt idx="353">
                  <c:v>21384</c:v>
                </c:pt>
                <c:pt idx="354">
                  <c:v>20149</c:v>
                </c:pt>
                <c:pt idx="355">
                  <c:v>20972</c:v>
                </c:pt>
                <c:pt idx="356">
                  <c:v>15409</c:v>
                </c:pt>
                <c:pt idx="357">
                  <c:v>19658</c:v>
                </c:pt>
                <c:pt idx="358">
                  <c:v>20768</c:v>
                </c:pt>
                <c:pt idx="359">
                  <c:v>18024</c:v>
                </c:pt>
                <c:pt idx="360">
                  <c:v>17869</c:v>
                </c:pt>
                <c:pt idx="361">
                  <c:v>20773</c:v>
                </c:pt>
                <c:pt idx="362">
                  <c:v>18871</c:v>
                </c:pt>
                <c:pt idx="363">
                  <c:v>10501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1月23日台灣疫情數據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9,353,625              16,122              0.17%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solidFill>
                  <a:srgbClr val="A3B5A4"/>
                </a:solidFill>
                <a:latin typeface="微軟正黑體"/>
              </a:defRPr>
            </a:pPr>
            <a:r>
              <a:t>2022、2023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2022/12/1起放寬戴口罩等防疫措施。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922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