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dPt>
            <c:idx val="314"/>
            <c:spPr>
              <a:solidFill>
                <a:srgbClr val="A3B5A4"/>
              </a:solidFill>
            </c:spPr>
          </c:dPt>
          <c:dPt>
            <c:idx val="315"/>
            <c:spPr>
              <a:solidFill>
                <a:srgbClr val="A3B5A4"/>
              </a:solidFill>
            </c:spPr>
          </c:dPt>
          <c:dPt>
            <c:idx val="316"/>
            <c:spPr>
              <a:solidFill>
                <a:srgbClr val="A3B5A4"/>
              </a:solidFill>
            </c:spPr>
          </c:dPt>
          <c:dPt>
            <c:idx val="317"/>
            <c:spPr>
              <a:solidFill>
                <a:srgbClr val="A3B5A4"/>
              </a:solidFill>
            </c:spPr>
          </c:dPt>
          <c:dPt>
            <c:idx val="318"/>
            <c:spPr>
              <a:solidFill>
                <a:srgbClr val="A3B5A4"/>
              </a:solidFill>
            </c:spPr>
          </c:dPt>
          <c:dPt>
            <c:idx val="319"/>
            <c:spPr>
              <a:solidFill>
                <a:srgbClr val="A3B5A4"/>
              </a:solidFill>
            </c:spPr>
          </c:dPt>
          <c:dPt>
            <c:idx val="320"/>
            <c:spPr>
              <a:solidFill>
                <a:srgbClr val="A3B5A4"/>
              </a:solidFill>
            </c:spPr>
          </c:dPt>
          <c:dPt>
            <c:idx val="321"/>
            <c:spPr>
              <a:solidFill>
                <a:srgbClr val="A3B5A4"/>
              </a:solidFill>
            </c:spPr>
          </c:dPt>
          <c:dPt>
            <c:idx val="322"/>
            <c:spPr>
              <a:solidFill>
                <a:srgbClr val="A3B5A4"/>
              </a:solidFill>
            </c:spPr>
          </c:dPt>
          <c:dPt>
            <c:idx val="323"/>
            <c:spPr>
              <a:solidFill>
                <a:srgbClr val="A3B5A4"/>
              </a:solidFill>
            </c:spPr>
          </c:dPt>
          <c:dPt>
            <c:idx val="324"/>
            <c:spPr>
              <a:solidFill>
                <a:srgbClr val="A3B5A4"/>
              </a:solidFill>
            </c:spPr>
          </c:dPt>
          <c:dPt>
            <c:idx val="325"/>
            <c:spPr>
              <a:solidFill>
                <a:srgbClr val="A3B5A4"/>
              </a:solidFill>
            </c:spPr>
          </c:dPt>
          <c:dPt>
            <c:idx val="326"/>
            <c:spPr>
              <a:solidFill>
                <a:srgbClr val="A3B5A4"/>
              </a:solidFill>
            </c:spPr>
          </c:dPt>
          <c:dPt>
            <c:idx val="327"/>
            <c:spPr>
              <a:solidFill>
                <a:srgbClr val="A3B5A4"/>
              </a:solidFill>
            </c:spPr>
          </c:dPt>
          <c:dPt>
            <c:idx val="328"/>
            <c:spPr>
              <a:solidFill>
                <a:srgbClr val="A3B5A4"/>
              </a:solidFill>
            </c:spPr>
          </c:dPt>
          <c:dPt>
            <c:idx val="329"/>
            <c:spPr>
              <a:solidFill>
                <a:srgbClr val="A3B5A4"/>
              </a:solidFill>
            </c:spPr>
          </c:dPt>
          <c:dPt>
            <c:idx val="330"/>
            <c:spPr>
              <a:solidFill>
                <a:srgbClr val="A3B5A4"/>
              </a:solidFill>
            </c:spPr>
          </c:dPt>
          <c:dPt>
            <c:idx val="331"/>
            <c:spPr>
              <a:solidFill>
                <a:srgbClr val="A3B5A4"/>
              </a:solidFill>
            </c:spPr>
          </c:dPt>
          <c:dPt>
            <c:idx val="332"/>
            <c:spPr>
              <a:solidFill>
                <a:srgbClr val="A3B5A4"/>
              </a:solidFill>
            </c:spPr>
          </c:dPt>
          <c:dPt>
            <c:idx val="333"/>
            <c:spPr>
              <a:solidFill>
                <a:srgbClr val="A3B5A4"/>
              </a:solidFill>
            </c:spPr>
          </c:dPt>
          <c:dPt>
            <c:idx val="334"/>
            <c:spPr>
              <a:solidFill>
                <a:srgbClr val="A3B5A4"/>
              </a:solidFill>
            </c:spPr>
          </c:dPt>
          <c:dPt>
            <c:idx val="335"/>
            <c:spPr>
              <a:solidFill>
                <a:srgbClr val="A3B5A4"/>
              </a:solidFill>
            </c:spPr>
          </c:dPt>
          <c:dPt>
            <c:idx val="336"/>
            <c:spPr>
              <a:solidFill>
                <a:srgbClr val="A3B5A4"/>
              </a:solidFill>
            </c:spPr>
          </c:dPt>
          <c:dPt>
            <c:idx val="337"/>
            <c:spPr>
              <a:solidFill>
                <a:srgbClr val="A3B5A4"/>
              </a:solidFill>
            </c:spPr>
          </c:dPt>
          <c:dPt>
            <c:idx val="338"/>
            <c:spPr>
              <a:solidFill>
                <a:srgbClr val="A3B5A4"/>
              </a:solidFill>
            </c:spPr>
          </c:dPt>
          <c:dPt>
            <c:idx val="339"/>
            <c:spPr>
              <a:solidFill>
                <a:srgbClr val="A3B5A4"/>
              </a:solidFill>
            </c:spPr>
          </c:dPt>
          <c:dPt>
            <c:idx val="340"/>
            <c:spPr>
              <a:solidFill>
                <a:srgbClr val="A3B5A4"/>
              </a:solidFill>
            </c:spPr>
          </c:dPt>
          <c:dPt>
            <c:idx val="341"/>
            <c:spPr>
              <a:solidFill>
                <a:srgbClr val="A3B5A4"/>
              </a:solidFill>
            </c:spPr>
          </c:dPt>
          <c:dPt>
            <c:idx val="342"/>
            <c:spPr>
              <a:solidFill>
                <a:srgbClr val="A3B5A4"/>
              </a:solidFill>
            </c:spPr>
          </c:dPt>
          <c:dPt>
            <c:idx val="343"/>
            <c:spPr>
              <a:solidFill>
                <a:srgbClr val="A3B5A4"/>
              </a:solidFill>
            </c:spPr>
          </c:dPt>
          <c:dPt>
            <c:idx val="344"/>
            <c:spPr>
              <a:solidFill>
                <a:srgbClr val="A3B5A4"/>
              </a:solidFill>
            </c:spPr>
          </c:dPt>
          <c:dPt>
            <c:idx val="345"/>
            <c:spPr>
              <a:solidFill>
                <a:srgbClr val="A3B5A4"/>
              </a:solidFill>
            </c:spPr>
          </c:dPt>
          <c:dPt>
            <c:idx val="346"/>
            <c:spPr>
              <a:solidFill>
                <a:srgbClr val="A3B5A4"/>
              </a:solidFill>
            </c:spPr>
          </c:dPt>
          <c:dPt>
            <c:idx val="347"/>
            <c:spPr>
              <a:solidFill>
                <a:srgbClr val="A3B5A4"/>
              </a:solidFill>
            </c:spPr>
          </c:dPt>
          <c:dPt>
            <c:idx val="348"/>
            <c:spPr>
              <a:solidFill>
                <a:srgbClr val="A3B5A4"/>
              </a:solidFill>
            </c:spPr>
          </c:dPt>
          <c:dPt>
            <c:idx val="349"/>
            <c:spPr>
              <a:solidFill>
                <a:srgbClr val="A3B5A4"/>
              </a:solidFill>
            </c:spPr>
          </c:dPt>
          <c:dPt>
            <c:idx val="350"/>
            <c:spPr>
              <a:solidFill>
                <a:srgbClr val="A3B5A4"/>
              </a:solidFill>
            </c:spPr>
          </c:dPt>
          <c:dPt>
            <c:idx val="351"/>
            <c:spPr>
              <a:solidFill>
                <a:srgbClr val="A3B5A4"/>
              </a:solidFill>
            </c:spPr>
          </c:dPt>
          <c:dPt>
            <c:idx val="352"/>
            <c:spPr>
              <a:solidFill>
                <a:srgbClr val="A3B5A4"/>
              </a:solidFill>
            </c:spPr>
          </c:dPt>
          <c:dPt>
            <c:idx val="353"/>
            <c:spPr>
              <a:solidFill>
                <a:srgbClr val="A3B5A4"/>
              </a:solidFill>
            </c:spPr>
          </c:dPt>
          <c:dPt>
            <c:idx val="354"/>
            <c:spPr>
              <a:solidFill>
                <a:srgbClr val="A3B5A4"/>
              </a:solidFill>
            </c:spPr>
          </c:dPt>
          <c:dPt>
            <c:idx val="355"/>
            <c:spPr>
              <a:solidFill>
                <a:srgbClr val="A3B5A4"/>
              </a:solidFill>
            </c:spPr>
          </c:dPt>
          <c:dPt>
            <c:idx val="356"/>
            <c:spPr>
              <a:solidFill>
                <a:srgbClr val="A3B5A4"/>
              </a:solidFill>
            </c:spPr>
          </c:dPt>
          <c:dPt>
            <c:idx val="357"/>
            <c:spPr>
              <a:solidFill>
                <a:srgbClr val="A3B5A4"/>
              </a:solidFill>
            </c:spPr>
          </c:dPt>
          <c:dPt>
            <c:idx val="358"/>
            <c:spPr>
              <a:solidFill>
                <a:srgbClr val="A3B5A4"/>
              </a:solidFill>
            </c:spPr>
          </c:dPt>
          <c:dPt>
            <c:idx val="359"/>
            <c:spPr>
              <a:solidFill>
                <a:srgbClr val="A3B5A4"/>
              </a:solidFill>
            </c:spPr>
          </c:dPt>
          <c:dPt>
            <c:idx val="360"/>
            <c:spPr>
              <a:solidFill>
                <a:srgbClr val="A3B5A4"/>
              </a:solidFill>
            </c:spPr>
          </c:dPt>
          <c:dPt>
            <c:idx val="361"/>
            <c:spPr>
              <a:solidFill>
                <a:srgbClr val="A3B5A4"/>
              </a:solidFill>
            </c:spPr>
          </c:dPt>
          <c:dPt>
            <c:idx val="362"/>
            <c:spPr>
              <a:solidFill>
                <a:srgbClr val="A3B5A4"/>
              </a:solidFill>
            </c:spPr>
          </c:dPt>
          <c:dPt>
            <c:idx val="363"/>
            <c:spPr>
              <a:solidFill>
                <a:srgbClr val="A3B5A4"/>
              </a:solidFill>
            </c:spPr>
          </c:dPt>
          <c:dPt>
            <c:idx val="364"/>
            <c:spPr>
              <a:solidFill>
                <a:srgbClr val="A3B5A4"/>
              </a:solidFill>
            </c:spPr>
          </c:dPt>
          <c:cat>
            <c:strRef>
              <c:f>Sheet1!$A$2:$A$366</c:f>
              <c:strCache>
                <c:ptCount val="365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  <c:pt idx="353">
                  <c:v>1/13</c:v>
                </c:pt>
                <c:pt idx="354">
                  <c:v>1/14</c:v>
                </c:pt>
                <c:pt idx="355">
                  <c:v>1/15</c:v>
                </c:pt>
                <c:pt idx="356">
                  <c:v>1/16</c:v>
                </c:pt>
                <c:pt idx="357">
                  <c:v>1/17</c:v>
                </c:pt>
                <c:pt idx="358">
                  <c:v>1/18</c:v>
                </c:pt>
                <c:pt idx="359">
                  <c:v>1/19</c:v>
                </c:pt>
                <c:pt idx="360">
                  <c:v>1/20</c:v>
                </c:pt>
                <c:pt idx="361">
                  <c:v>1/21</c:v>
                </c:pt>
                <c:pt idx="362">
                  <c:v>1/22</c:v>
                </c:pt>
                <c:pt idx="363">
                  <c:v>1/23</c:v>
                </c:pt>
                <c:pt idx="364">
                  <c:v>1/24</c:v>
                </c:pt>
              </c:strCache>
            </c:strRef>
          </c:cat>
          <c:val>
            <c:numRef>
              <c:f>Sheet1!$B$2:$B$366</c:f>
              <c:numCache>
                <c:formatCode>General</c:formatCode>
                <c:ptCount val="365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  <c:pt idx="353">
                  <c:v>21384</c:v>
                </c:pt>
                <c:pt idx="354">
                  <c:v>20149</c:v>
                </c:pt>
                <c:pt idx="355">
                  <c:v>20972</c:v>
                </c:pt>
                <c:pt idx="356">
                  <c:v>15409</c:v>
                </c:pt>
                <c:pt idx="357">
                  <c:v>19658</c:v>
                </c:pt>
                <c:pt idx="358">
                  <c:v>20768</c:v>
                </c:pt>
                <c:pt idx="359">
                  <c:v>18024</c:v>
                </c:pt>
                <c:pt idx="360">
                  <c:v>17869</c:v>
                </c:pt>
                <c:pt idx="361">
                  <c:v>20773</c:v>
                </c:pt>
                <c:pt idx="362">
                  <c:v>18871</c:v>
                </c:pt>
                <c:pt idx="363">
                  <c:v>10501</c:v>
                </c:pt>
                <c:pt idx="364">
                  <c:v>14673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1月24日台灣疫情數據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9,353,625              16,122              0.17%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