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dPt>
            <c:idx val="340"/>
            <c:spPr>
              <a:solidFill>
                <a:srgbClr val="A3B5A4"/>
              </a:solidFill>
            </c:spPr>
          </c:dPt>
          <c:dPt>
            <c:idx val="341"/>
            <c:spPr>
              <a:solidFill>
                <a:srgbClr val="A3B5A4"/>
              </a:solidFill>
            </c:spPr>
          </c:dPt>
          <c:dPt>
            <c:idx val="342"/>
            <c:spPr>
              <a:solidFill>
                <a:srgbClr val="A3B5A4"/>
              </a:solidFill>
            </c:spPr>
          </c:dPt>
          <c:dPt>
            <c:idx val="343"/>
            <c:spPr>
              <a:solidFill>
                <a:srgbClr val="A3B5A4"/>
              </a:solidFill>
            </c:spPr>
          </c:dPt>
          <c:dPt>
            <c:idx val="344"/>
            <c:spPr>
              <a:solidFill>
                <a:srgbClr val="A3B5A4"/>
              </a:solidFill>
            </c:spPr>
          </c:dPt>
          <c:dPt>
            <c:idx val="345"/>
            <c:spPr>
              <a:solidFill>
                <a:srgbClr val="A3B5A4"/>
              </a:solidFill>
            </c:spPr>
          </c:dPt>
          <c:dPt>
            <c:idx val="346"/>
            <c:spPr>
              <a:solidFill>
                <a:srgbClr val="A3B5A4"/>
              </a:solidFill>
            </c:spPr>
          </c:dPt>
          <c:dPt>
            <c:idx val="347"/>
            <c:spPr>
              <a:solidFill>
                <a:srgbClr val="A3B5A4"/>
              </a:solidFill>
            </c:spPr>
          </c:dPt>
          <c:dPt>
            <c:idx val="348"/>
            <c:spPr>
              <a:solidFill>
                <a:srgbClr val="A3B5A4"/>
              </a:solidFill>
            </c:spPr>
          </c:dPt>
          <c:dPt>
            <c:idx val="349"/>
            <c:spPr>
              <a:solidFill>
                <a:srgbClr val="A3B5A4"/>
              </a:solidFill>
            </c:spPr>
          </c:dPt>
          <c:dPt>
            <c:idx val="350"/>
            <c:spPr>
              <a:solidFill>
                <a:srgbClr val="A3B5A4"/>
              </a:solidFill>
            </c:spPr>
          </c:dPt>
          <c:dPt>
            <c:idx val="351"/>
            <c:spPr>
              <a:solidFill>
                <a:srgbClr val="A3B5A4"/>
              </a:solidFill>
            </c:spPr>
          </c:dPt>
          <c:dPt>
            <c:idx val="352"/>
            <c:spPr>
              <a:solidFill>
                <a:srgbClr val="A3B5A4"/>
              </a:solidFill>
            </c:spPr>
          </c:dPt>
          <c:dPt>
            <c:idx val="353"/>
            <c:spPr>
              <a:solidFill>
                <a:srgbClr val="A3B5A4"/>
              </a:solidFill>
            </c:spPr>
          </c:dPt>
          <c:dPt>
            <c:idx val="354"/>
            <c:spPr>
              <a:solidFill>
                <a:srgbClr val="A3B5A4"/>
              </a:solidFill>
            </c:spPr>
          </c:dPt>
          <c:dPt>
            <c:idx val="355"/>
            <c:spPr>
              <a:solidFill>
                <a:srgbClr val="A3B5A4"/>
              </a:solidFill>
            </c:spPr>
          </c:dPt>
          <c:dPt>
            <c:idx val="356"/>
            <c:spPr>
              <a:solidFill>
                <a:srgbClr val="A3B5A4"/>
              </a:solidFill>
            </c:spPr>
          </c:dPt>
          <c:dPt>
            <c:idx val="357"/>
            <c:spPr>
              <a:solidFill>
                <a:srgbClr val="A3B5A4"/>
              </a:solidFill>
            </c:spPr>
          </c:dPt>
          <c:dPt>
            <c:idx val="358"/>
            <c:spPr>
              <a:solidFill>
                <a:srgbClr val="A3B5A4"/>
              </a:solidFill>
            </c:spPr>
          </c:dPt>
          <c:dPt>
            <c:idx val="359"/>
            <c:spPr>
              <a:solidFill>
                <a:srgbClr val="A3B5A4"/>
              </a:solidFill>
            </c:spPr>
          </c:dPt>
          <c:dPt>
            <c:idx val="360"/>
            <c:spPr>
              <a:solidFill>
                <a:srgbClr val="A3B5A4"/>
              </a:solidFill>
            </c:spPr>
          </c:dPt>
          <c:dPt>
            <c:idx val="361"/>
            <c:spPr>
              <a:solidFill>
                <a:srgbClr val="A3B5A4"/>
              </a:solidFill>
            </c:spPr>
          </c:dPt>
          <c:dPt>
            <c:idx val="362"/>
            <c:spPr>
              <a:solidFill>
                <a:srgbClr val="A3B5A4"/>
              </a:solidFill>
            </c:spPr>
          </c:dPt>
          <c:dPt>
            <c:idx val="363"/>
            <c:spPr>
              <a:solidFill>
                <a:srgbClr val="A3B5A4"/>
              </a:solidFill>
            </c:spPr>
          </c:dPt>
          <c:dPt>
            <c:idx val="364"/>
            <c:spPr>
              <a:solidFill>
                <a:srgbClr val="A3B5A4"/>
              </a:solidFill>
            </c:spPr>
          </c:dPt>
          <c:dPt>
            <c:idx val="365"/>
            <c:spPr>
              <a:solidFill>
                <a:srgbClr val="A3B5A4"/>
              </a:solidFill>
            </c:spPr>
          </c:dPt>
          <c:cat>
            <c:strRef>
              <c:f>Sheet1!$A$2:$A$367</c:f>
              <c:strCache>
                <c:ptCount val="366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  <c:pt idx="364">
                  <c:v>1/24</c:v>
                </c:pt>
                <c:pt idx="365">
                  <c:v>1/25</c:v>
                </c:pt>
              </c:strCache>
            </c:strRef>
          </c:cat>
          <c:val>
            <c:numRef>
              <c:f>Sheet1!$B$2:$B$367</c:f>
              <c:numCache>
                <c:formatCode>General</c:formatCode>
                <c:ptCount val="366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  <c:pt idx="364">
                  <c:v>14673</c:v>
                </c:pt>
                <c:pt idx="365">
                  <c:v>16329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1月25日台灣疫情數據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9,384,996              16,168              0.17%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