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9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Sheet1!$A$2:$A$371</c:f>
              <c:strCache>
                <c:ptCount val="37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</c:strCache>
            </c:strRef>
          </c:cat>
          <c:val>
            <c:numRef>
              <c:f>Sheet1!$B$2:$B$371</c:f>
              <c:numCache>
                <c:formatCode>General</c:formatCode>
                <c:ptCount val="37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39529984"/>
        <c:axId val="239531520"/>
      </c:barChart>
      <c:catAx>
        <c:axId val="239529984"/>
        <c:scaling>
          <c:orientation val="minMax"/>
        </c:scaling>
        <c:delete val="0"/>
        <c:axPos val="b"/>
        <c:majorTickMark val="out"/>
        <c:minorTickMark val="none"/>
        <c:tickLblPos val="nextTo"/>
        <c:crossAx val="239531520"/>
        <c:crosses val="autoZero"/>
        <c:auto val="1"/>
        <c:lblAlgn val="ctr"/>
        <c:lblOffset val="100"/>
        <c:noMultiLvlLbl val="0"/>
      </c:catAx>
      <c:valAx>
        <c:axId val="239531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95299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9,483,267              16,246              0.17%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125142" y="1376787"/>
            <a:ext cx="6988029" cy="4281639"/>
            <a:chOff x="3230" y="1748"/>
            <a:chExt cx="3682" cy="225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30" y="1748"/>
              <a:ext cx="3682" cy="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30" y="2368"/>
              <a:ext cx="925" cy="2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30" y="4485"/>
              <a:ext cx="5523" cy="35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45" y="2079"/>
              <a:ext cx="2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90" y="2079"/>
              <a:ext cx="28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235" y="2079"/>
              <a:ext cx="35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080" y="2079"/>
              <a:ext cx="4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各廠確診率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074" y="2079"/>
              <a:ext cx="35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069" y="2079"/>
              <a:ext cx="28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45" y="2454"/>
              <a:ext cx="2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524" y="2454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83" y="2454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54" y="2454"/>
              <a:ext cx="40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 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299" y="2454"/>
              <a:ext cx="37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61%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288" y="2454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250" y="2454"/>
              <a:ext cx="15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45" y="2807"/>
              <a:ext cx="2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524" y="2807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449" y="2807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299" y="2807"/>
              <a:ext cx="37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43%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88" y="2807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250" y="2807"/>
              <a:ext cx="15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45" y="3159"/>
              <a:ext cx="2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81" y="3159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449" y="3159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299" y="3159"/>
              <a:ext cx="37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54%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288" y="3159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8250" y="3159"/>
              <a:ext cx="15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2"/>
            <p:cNvSpPr>
              <a:spLocks noChangeArrowheads="1"/>
            </p:cNvSpPr>
            <p:nvPr/>
          </p:nvSpPr>
          <p:spPr bwMode="auto">
            <a:xfrm>
              <a:off x="3545" y="3512"/>
              <a:ext cx="2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4481" y="3512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5406" y="3512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6299" y="3512"/>
              <a:ext cx="37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7240" y="3512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8250" y="3512"/>
              <a:ext cx="15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3545" y="3865"/>
              <a:ext cx="2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4481" y="3865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5406" y="3865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6299" y="3865"/>
              <a:ext cx="37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62%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7245" y="3865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8250" y="3865"/>
              <a:ext cx="15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3545" y="4218"/>
              <a:ext cx="2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4481" y="4218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5449" y="4218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6299" y="4218"/>
              <a:ext cx="37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39%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7288" y="4218"/>
              <a:ext cx="24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8250" y="4218"/>
              <a:ext cx="15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3396" y="4571"/>
              <a:ext cx="35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4428" y="4571"/>
              <a:ext cx="45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5240" y="4571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506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5497" y="4571"/>
              <a:ext cx="40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 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6299" y="4571"/>
              <a:ext cx="37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7245" y="4571"/>
              <a:ext cx="3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502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8250" y="4571"/>
              <a:ext cx="15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7053" y="4934"/>
              <a:ext cx="44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3257" y="1769"/>
              <a:ext cx="111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更新時間：2023/1/27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9"/>
            <p:cNvSpPr>
              <a:spLocks noChangeArrowheads="1"/>
            </p:cNvSpPr>
            <p:nvPr/>
          </p:nvSpPr>
          <p:spPr bwMode="auto">
            <a:xfrm>
              <a:off x="8245" y="4929"/>
              <a:ext cx="16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Line 60"/>
            <p:cNvSpPr>
              <a:spLocks noChangeShapeType="1"/>
            </p:cNvSpPr>
            <p:nvPr/>
          </p:nvSpPr>
          <p:spPr bwMode="auto">
            <a:xfrm>
              <a:off x="3235" y="1978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5" name="Rectangle 61"/>
            <p:cNvSpPr>
              <a:spLocks noChangeArrowheads="1"/>
            </p:cNvSpPr>
            <p:nvPr/>
          </p:nvSpPr>
          <p:spPr bwMode="auto">
            <a:xfrm>
              <a:off x="3235" y="1978"/>
              <a:ext cx="27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6" name="Rectangle 62"/>
            <p:cNvSpPr>
              <a:spLocks noChangeArrowheads="1"/>
            </p:cNvSpPr>
            <p:nvPr/>
          </p:nvSpPr>
          <p:spPr bwMode="auto">
            <a:xfrm>
              <a:off x="5999" y="1973"/>
              <a:ext cx="92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Line 63"/>
            <p:cNvSpPr>
              <a:spLocks noChangeShapeType="1"/>
            </p:cNvSpPr>
            <p:nvPr/>
          </p:nvSpPr>
          <p:spPr bwMode="auto">
            <a:xfrm>
              <a:off x="3235" y="2368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Rectangle 64"/>
            <p:cNvSpPr>
              <a:spLocks noChangeArrowheads="1"/>
            </p:cNvSpPr>
            <p:nvPr/>
          </p:nvSpPr>
          <p:spPr bwMode="auto">
            <a:xfrm>
              <a:off x="3235" y="2368"/>
              <a:ext cx="27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Line 65"/>
            <p:cNvSpPr>
              <a:spLocks noChangeShapeType="1"/>
            </p:cNvSpPr>
            <p:nvPr/>
          </p:nvSpPr>
          <p:spPr bwMode="auto">
            <a:xfrm>
              <a:off x="5999" y="2368"/>
              <a:ext cx="9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Rectangle 66"/>
            <p:cNvSpPr>
              <a:spLocks noChangeArrowheads="1"/>
            </p:cNvSpPr>
            <p:nvPr/>
          </p:nvSpPr>
          <p:spPr bwMode="auto">
            <a:xfrm>
              <a:off x="5999" y="2368"/>
              <a:ext cx="90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Line 67"/>
            <p:cNvSpPr>
              <a:spLocks noChangeShapeType="1"/>
            </p:cNvSpPr>
            <p:nvPr/>
          </p:nvSpPr>
          <p:spPr bwMode="auto">
            <a:xfrm>
              <a:off x="3235" y="2721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Rectangle 68"/>
            <p:cNvSpPr>
              <a:spLocks noChangeArrowheads="1"/>
            </p:cNvSpPr>
            <p:nvPr/>
          </p:nvSpPr>
          <p:spPr bwMode="auto">
            <a:xfrm>
              <a:off x="3235" y="2721"/>
              <a:ext cx="27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Line 69"/>
            <p:cNvSpPr>
              <a:spLocks noChangeShapeType="1"/>
            </p:cNvSpPr>
            <p:nvPr/>
          </p:nvSpPr>
          <p:spPr bwMode="auto">
            <a:xfrm>
              <a:off x="5999" y="2721"/>
              <a:ext cx="9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Rectangle 70"/>
            <p:cNvSpPr>
              <a:spLocks noChangeArrowheads="1"/>
            </p:cNvSpPr>
            <p:nvPr/>
          </p:nvSpPr>
          <p:spPr bwMode="auto">
            <a:xfrm>
              <a:off x="5999" y="2721"/>
              <a:ext cx="90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Line 71"/>
            <p:cNvSpPr>
              <a:spLocks noChangeShapeType="1"/>
            </p:cNvSpPr>
            <p:nvPr/>
          </p:nvSpPr>
          <p:spPr bwMode="auto">
            <a:xfrm>
              <a:off x="3235" y="3074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Rectangle 72"/>
            <p:cNvSpPr>
              <a:spLocks noChangeArrowheads="1"/>
            </p:cNvSpPr>
            <p:nvPr/>
          </p:nvSpPr>
          <p:spPr bwMode="auto">
            <a:xfrm>
              <a:off x="3235" y="3074"/>
              <a:ext cx="27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Line 73"/>
            <p:cNvSpPr>
              <a:spLocks noChangeShapeType="1"/>
            </p:cNvSpPr>
            <p:nvPr/>
          </p:nvSpPr>
          <p:spPr bwMode="auto">
            <a:xfrm>
              <a:off x="5999" y="3074"/>
              <a:ext cx="9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Rectangle 74"/>
            <p:cNvSpPr>
              <a:spLocks noChangeArrowheads="1"/>
            </p:cNvSpPr>
            <p:nvPr/>
          </p:nvSpPr>
          <p:spPr bwMode="auto">
            <a:xfrm>
              <a:off x="5999" y="3074"/>
              <a:ext cx="90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Line 75"/>
            <p:cNvSpPr>
              <a:spLocks noChangeShapeType="1"/>
            </p:cNvSpPr>
            <p:nvPr/>
          </p:nvSpPr>
          <p:spPr bwMode="auto">
            <a:xfrm>
              <a:off x="3235" y="3427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Rectangle 76"/>
            <p:cNvSpPr>
              <a:spLocks noChangeArrowheads="1"/>
            </p:cNvSpPr>
            <p:nvPr/>
          </p:nvSpPr>
          <p:spPr bwMode="auto">
            <a:xfrm>
              <a:off x="3235" y="3427"/>
              <a:ext cx="27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Line 77"/>
            <p:cNvSpPr>
              <a:spLocks noChangeShapeType="1"/>
            </p:cNvSpPr>
            <p:nvPr/>
          </p:nvSpPr>
          <p:spPr bwMode="auto">
            <a:xfrm>
              <a:off x="5999" y="3427"/>
              <a:ext cx="9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Rectangle 78"/>
            <p:cNvSpPr>
              <a:spLocks noChangeArrowheads="1"/>
            </p:cNvSpPr>
            <p:nvPr/>
          </p:nvSpPr>
          <p:spPr bwMode="auto">
            <a:xfrm>
              <a:off x="5999" y="3427"/>
              <a:ext cx="90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Line 79"/>
            <p:cNvSpPr>
              <a:spLocks noChangeShapeType="1"/>
            </p:cNvSpPr>
            <p:nvPr/>
          </p:nvSpPr>
          <p:spPr bwMode="auto">
            <a:xfrm>
              <a:off x="3235" y="3779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Rectangle 80"/>
            <p:cNvSpPr>
              <a:spLocks noChangeArrowheads="1"/>
            </p:cNvSpPr>
            <p:nvPr/>
          </p:nvSpPr>
          <p:spPr bwMode="auto">
            <a:xfrm>
              <a:off x="3235" y="3779"/>
              <a:ext cx="27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Line 81"/>
            <p:cNvSpPr>
              <a:spLocks noChangeShapeType="1"/>
            </p:cNvSpPr>
            <p:nvPr/>
          </p:nvSpPr>
          <p:spPr bwMode="auto">
            <a:xfrm>
              <a:off x="5999" y="3779"/>
              <a:ext cx="9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Rectangle 82"/>
            <p:cNvSpPr>
              <a:spLocks noChangeArrowheads="1"/>
            </p:cNvSpPr>
            <p:nvPr/>
          </p:nvSpPr>
          <p:spPr bwMode="auto">
            <a:xfrm>
              <a:off x="5999" y="3779"/>
              <a:ext cx="90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Line 83"/>
            <p:cNvSpPr>
              <a:spLocks noChangeShapeType="1"/>
            </p:cNvSpPr>
            <p:nvPr/>
          </p:nvSpPr>
          <p:spPr bwMode="auto">
            <a:xfrm>
              <a:off x="3235" y="4132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4"/>
            <p:cNvSpPr>
              <a:spLocks noChangeArrowheads="1"/>
            </p:cNvSpPr>
            <p:nvPr/>
          </p:nvSpPr>
          <p:spPr bwMode="auto">
            <a:xfrm>
              <a:off x="3235" y="4132"/>
              <a:ext cx="27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Line 85"/>
            <p:cNvSpPr>
              <a:spLocks noChangeShapeType="1"/>
            </p:cNvSpPr>
            <p:nvPr/>
          </p:nvSpPr>
          <p:spPr bwMode="auto">
            <a:xfrm>
              <a:off x="5999" y="4132"/>
              <a:ext cx="9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Rectangle 86"/>
            <p:cNvSpPr>
              <a:spLocks noChangeArrowheads="1"/>
            </p:cNvSpPr>
            <p:nvPr/>
          </p:nvSpPr>
          <p:spPr bwMode="auto">
            <a:xfrm>
              <a:off x="5999" y="4132"/>
              <a:ext cx="90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Line 87"/>
            <p:cNvSpPr>
              <a:spLocks noChangeShapeType="1"/>
            </p:cNvSpPr>
            <p:nvPr/>
          </p:nvSpPr>
          <p:spPr bwMode="auto">
            <a:xfrm>
              <a:off x="3235" y="4485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3235" y="4485"/>
              <a:ext cx="27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Line 89"/>
            <p:cNvSpPr>
              <a:spLocks noChangeShapeType="1"/>
            </p:cNvSpPr>
            <p:nvPr/>
          </p:nvSpPr>
          <p:spPr bwMode="auto">
            <a:xfrm>
              <a:off x="5999" y="4485"/>
              <a:ext cx="9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90"/>
            <p:cNvSpPr>
              <a:spLocks noChangeArrowheads="1"/>
            </p:cNvSpPr>
            <p:nvPr/>
          </p:nvSpPr>
          <p:spPr bwMode="auto">
            <a:xfrm>
              <a:off x="5999" y="4485"/>
              <a:ext cx="90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Line 91"/>
            <p:cNvSpPr>
              <a:spLocks noChangeShapeType="1"/>
            </p:cNvSpPr>
            <p:nvPr/>
          </p:nvSpPr>
          <p:spPr bwMode="auto">
            <a:xfrm>
              <a:off x="3235" y="4838"/>
              <a:ext cx="27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2"/>
            <p:cNvSpPr>
              <a:spLocks noChangeArrowheads="1"/>
            </p:cNvSpPr>
            <p:nvPr/>
          </p:nvSpPr>
          <p:spPr bwMode="auto">
            <a:xfrm>
              <a:off x="3235" y="4838"/>
              <a:ext cx="27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Rectangle 93"/>
            <p:cNvSpPr>
              <a:spLocks noChangeArrowheads="1"/>
            </p:cNvSpPr>
            <p:nvPr/>
          </p:nvSpPr>
          <p:spPr bwMode="auto">
            <a:xfrm>
              <a:off x="5999" y="4833"/>
              <a:ext cx="92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Line 94"/>
            <p:cNvSpPr>
              <a:spLocks noChangeShapeType="1"/>
            </p:cNvSpPr>
            <p:nvPr/>
          </p:nvSpPr>
          <p:spPr bwMode="auto">
            <a:xfrm>
              <a:off x="3230" y="1978"/>
              <a:ext cx="0" cy="28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Rectangle 95"/>
            <p:cNvSpPr>
              <a:spLocks noChangeArrowheads="1"/>
            </p:cNvSpPr>
            <p:nvPr/>
          </p:nvSpPr>
          <p:spPr bwMode="auto">
            <a:xfrm>
              <a:off x="3230" y="1978"/>
              <a:ext cx="5" cy="28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Line 96"/>
            <p:cNvSpPr>
              <a:spLocks noChangeShapeType="1"/>
            </p:cNvSpPr>
            <p:nvPr/>
          </p:nvSpPr>
          <p:spPr bwMode="auto">
            <a:xfrm>
              <a:off x="4150" y="1983"/>
              <a:ext cx="0" cy="28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7"/>
            <p:cNvSpPr>
              <a:spLocks noChangeArrowheads="1"/>
            </p:cNvSpPr>
            <p:nvPr/>
          </p:nvSpPr>
          <p:spPr bwMode="auto">
            <a:xfrm>
              <a:off x="4150" y="1983"/>
              <a:ext cx="5" cy="28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Line 98"/>
            <p:cNvSpPr>
              <a:spLocks noChangeShapeType="1"/>
            </p:cNvSpPr>
            <p:nvPr/>
          </p:nvSpPr>
          <p:spPr bwMode="auto">
            <a:xfrm>
              <a:off x="5069" y="1983"/>
              <a:ext cx="0" cy="28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Rectangle 99"/>
            <p:cNvSpPr>
              <a:spLocks noChangeArrowheads="1"/>
            </p:cNvSpPr>
            <p:nvPr/>
          </p:nvSpPr>
          <p:spPr bwMode="auto">
            <a:xfrm>
              <a:off x="5069" y="1983"/>
              <a:ext cx="6" cy="28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100"/>
            <p:cNvSpPr>
              <a:spLocks noChangeArrowheads="1"/>
            </p:cNvSpPr>
            <p:nvPr/>
          </p:nvSpPr>
          <p:spPr bwMode="auto">
            <a:xfrm>
              <a:off x="5983" y="1973"/>
              <a:ext cx="16" cy="28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101"/>
            <p:cNvSpPr>
              <a:spLocks noChangeShapeType="1"/>
            </p:cNvSpPr>
            <p:nvPr/>
          </p:nvSpPr>
          <p:spPr bwMode="auto">
            <a:xfrm>
              <a:off x="7828" y="1983"/>
              <a:ext cx="0" cy="28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2"/>
            <p:cNvSpPr>
              <a:spLocks noChangeArrowheads="1"/>
            </p:cNvSpPr>
            <p:nvPr/>
          </p:nvSpPr>
          <p:spPr bwMode="auto">
            <a:xfrm>
              <a:off x="7828" y="1983"/>
              <a:ext cx="5" cy="28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103"/>
            <p:cNvSpPr>
              <a:spLocks noChangeShapeType="1"/>
            </p:cNvSpPr>
            <p:nvPr/>
          </p:nvSpPr>
          <p:spPr bwMode="auto">
            <a:xfrm>
              <a:off x="8748" y="1983"/>
              <a:ext cx="0" cy="28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4"/>
            <p:cNvSpPr>
              <a:spLocks noChangeArrowheads="1"/>
            </p:cNvSpPr>
            <p:nvPr/>
          </p:nvSpPr>
          <p:spPr bwMode="auto">
            <a:xfrm>
              <a:off x="8748" y="1983"/>
              <a:ext cx="5" cy="28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Rectangle 105"/>
            <p:cNvSpPr>
              <a:spLocks noChangeArrowheads="1"/>
            </p:cNvSpPr>
            <p:nvPr/>
          </p:nvSpPr>
          <p:spPr bwMode="auto">
            <a:xfrm>
              <a:off x="6903" y="1989"/>
              <a:ext cx="16" cy="28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Line 106"/>
            <p:cNvSpPr>
              <a:spLocks noChangeShapeType="1"/>
            </p:cNvSpPr>
            <p:nvPr/>
          </p:nvSpPr>
          <p:spPr bwMode="auto">
            <a:xfrm>
              <a:off x="6919" y="1978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7"/>
            <p:cNvSpPr>
              <a:spLocks noChangeArrowheads="1"/>
            </p:cNvSpPr>
            <p:nvPr/>
          </p:nvSpPr>
          <p:spPr bwMode="auto">
            <a:xfrm>
              <a:off x="6919" y="1978"/>
              <a:ext cx="183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2" name="Line 108"/>
            <p:cNvSpPr>
              <a:spLocks noChangeShapeType="1"/>
            </p:cNvSpPr>
            <p:nvPr/>
          </p:nvSpPr>
          <p:spPr bwMode="auto">
            <a:xfrm>
              <a:off x="6919" y="2368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3" name="Rectangle 109"/>
            <p:cNvSpPr>
              <a:spLocks noChangeArrowheads="1"/>
            </p:cNvSpPr>
            <p:nvPr/>
          </p:nvSpPr>
          <p:spPr bwMode="auto">
            <a:xfrm>
              <a:off x="6919" y="2368"/>
              <a:ext cx="183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4" name="Line 110"/>
            <p:cNvSpPr>
              <a:spLocks noChangeShapeType="1"/>
            </p:cNvSpPr>
            <p:nvPr/>
          </p:nvSpPr>
          <p:spPr bwMode="auto">
            <a:xfrm>
              <a:off x="6919" y="2721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5" name="Rectangle 111"/>
            <p:cNvSpPr>
              <a:spLocks noChangeArrowheads="1"/>
            </p:cNvSpPr>
            <p:nvPr/>
          </p:nvSpPr>
          <p:spPr bwMode="auto">
            <a:xfrm>
              <a:off x="6919" y="2721"/>
              <a:ext cx="183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6" name="Line 112"/>
            <p:cNvSpPr>
              <a:spLocks noChangeShapeType="1"/>
            </p:cNvSpPr>
            <p:nvPr/>
          </p:nvSpPr>
          <p:spPr bwMode="auto">
            <a:xfrm>
              <a:off x="6919" y="3074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7" name="Rectangle 113"/>
            <p:cNvSpPr>
              <a:spLocks noChangeArrowheads="1"/>
            </p:cNvSpPr>
            <p:nvPr/>
          </p:nvSpPr>
          <p:spPr bwMode="auto">
            <a:xfrm>
              <a:off x="6919" y="3074"/>
              <a:ext cx="183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8" name="Line 114"/>
            <p:cNvSpPr>
              <a:spLocks noChangeShapeType="1"/>
            </p:cNvSpPr>
            <p:nvPr/>
          </p:nvSpPr>
          <p:spPr bwMode="auto">
            <a:xfrm>
              <a:off x="6919" y="3427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9" name="Rectangle 115"/>
            <p:cNvSpPr>
              <a:spLocks noChangeArrowheads="1"/>
            </p:cNvSpPr>
            <p:nvPr/>
          </p:nvSpPr>
          <p:spPr bwMode="auto">
            <a:xfrm>
              <a:off x="6919" y="3427"/>
              <a:ext cx="183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0" name="Line 116"/>
            <p:cNvSpPr>
              <a:spLocks noChangeShapeType="1"/>
            </p:cNvSpPr>
            <p:nvPr/>
          </p:nvSpPr>
          <p:spPr bwMode="auto">
            <a:xfrm>
              <a:off x="6919" y="3779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1" name="Rectangle 117"/>
            <p:cNvSpPr>
              <a:spLocks noChangeArrowheads="1"/>
            </p:cNvSpPr>
            <p:nvPr/>
          </p:nvSpPr>
          <p:spPr bwMode="auto">
            <a:xfrm>
              <a:off x="6919" y="3779"/>
              <a:ext cx="183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2" name="Line 118"/>
            <p:cNvSpPr>
              <a:spLocks noChangeShapeType="1"/>
            </p:cNvSpPr>
            <p:nvPr/>
          </p:nvSpPr>
          <p:spPr bwMode="auto">
            <a:xfrm>
              <a:off x="6919" y="4132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3" name="Rectangle 119"/>
            <p:cNvSpPr>
              <a:spLocks noChangeArrowheads="1"/>
            </p:cNvSpPr>
            <p:nvPr/>
          </p:nvSpPr>
          <p:spPr bwMode="auto">
            <a:xfrm>
              <a:off x="6919" y="4132"/>
              <a:ext cx="183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4" name="Line 120"/>
            <p:cNvSpPr>
              <a:spLocks noChangeShapeType="1"/>
            </p:cNvSpPr>
            <p:nvPr/>
          </p:nvSpPr>
          <p:spPr bwMode="auto">
            <a:xfrm>
              <a:off x="6919" y="4485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5" name="Rectangle 121"/>
            <p:cNvSpPr>
              <a:spLocks noChangeArrowheads="1"/>
            </p:cNvSpPr>
            <p:nvPr/>
          </p:nvSpPr>
          <p:spPr bwMode="auto">
            <a:xfrm>
              <a:off x="6919" y="4485"/>
              <a:ext cx="183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6" name="Line 122"/>
            <p:cNvSpPr>
              <a:spLocks noChangeShapeType="1"/>
            </p:cNvSpPr>
            <p:nvPr/>
          </p:nvSpPr>
          <p:spPr bwMode="auto">
            <a:xfrm>
              <a:off x="6919" y="4838"/>
              <a:ext cx="18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7" name="Rectangle 123"/>
            <p:cNvSpPr>
              <a:spLocks noChangeArrowheads="1"/>
            </p:cNvSpPr>
            <p:nvPr/>
          </p:nvSpPr>
          <p:spPr bwMode="auto">
            <a:xfrm>
              <a:off x="6919" y="4838"/>
              <a:ext cx="183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</Words>
  <Application>Microsoft Office PowerPoint</Application>
  <PresentationFormat>自訂</PresentationFormat>
  <Paragraphs>61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2023-01-29T11:34:35Z</dcterms:modified>
  <cp:category/>
</cp:coreProperties>
</file>