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04/23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4/19</c:v>
                </c:pt>
                <c:pt idx="1">
                  <c:v>4/20</c:v>
                </c:pt>
                <c:pt idx="2">
                  <c:v>4/21</c:v>
                </c:pt>
                <c:pt idx="3">
                  <c:v>4/22</c:v>
                </c:pt>
                <c:pt idx="4">
                  <c:v>4/23</c:v>
                </c:pt>
                <c:pt idx="5">
                  <c:v>4/24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3000</c:v>
                </c:pt>
                <c:pt idx="5">
                  <c:v>4126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 每日新增確診數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