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dPt>
            <c:idx val="327"/>
            <c:invertIfNegative val="1"/>
            <c:bubble3D val="0"/>
          </c:dPt>
          <c:dPt>
            <c:idx val="328"/>
            <c:invertIfNegative val="1"/>
            <c:bubble3D val="0"/>
          </c:dPt>
          <c:dPt>
            <c:idx val="329"/>
            <c:invertIfNegative val="1"/>
            <c:bubble3D val="0"/>
          </c:dPt>
          <c:dPt>
            <c:idx val="330"/>
            <c:invertIfNegative val="1"/>
            <c:bubble3D val="0"/>
          </c:dPt>
          <c:dPt>
            <c:idx val="331"/>
            <c:invertIfNegative val="1"/>
            <c:bubble3D val="0"/>
          </c:dPt>
          <c:dPt>
            <c:idx val="332"/>
            <c:invertIfNegative val="1"/>
            <c:bubble3D val="0"/>
          </c:dPt>
          <c:dPt>
            <c:idx val="333"/>
            <c:invertIfNegative val="1"/>
            <c:bubble3D val="0"/>
          </c:dPt>
          <c:dPt>
            <c:idx val="334"/>
            <c:invertIfNegative val="1"/>
            <c:bubble3D val="0"/>
          </c:dPt>
          <c:dPt>
            <c:idx val="335"/>
            <c:invertIfNegative val="1"/>
            <c:bubble3D val="0"/>
          </c:dPt>
          <c:dPt>
            <c:idx val="336"/>
            <c:invertIfNegative val="1"/>
            <c:bubble3D val="0"/>
          </c:dPt>
          <c:dPt>
            <c:idx val="337"/>
            <c:invertIfNegative val="1"/>
            <c:bubble3D val="0"/>
          </c:dPt>
          <c:dPt>
            <c:idx val="338"/>
            <c:invertIfNegative val="1"/>
            <c:bubble3D val="0"/>
          </c:dPt>
          <c:dPt>
            <c:idx val="339"/>
            <c:invertIfNegative val="1"/>
            <c:bubble3D val="0"/>
          </c:dPt>
          <c:dPt>
            <c:idx val="340"/>
            <c:invertIfNegative val="1"/>
            <c:bubble3D val="0"/>
          </c:dPt>
          <c:dPt>
            <c:idx val="341"/>
            <c:invertIfNegative val="1"/>
            <c:bubble3D val="0"/>
          </c:dPt>
          <c:dPt>
            <c:idx val="342"/>
            <c:invertIfNegative val="1"/>
            <c:bubble3D val="0"/>
          </c:dPt>
          <c:dPt>
            <c:idx val="343"/>
            <c:invertIfNegative val="1"/>
            <c:bubble3D val="0"/>
          </c:dPt>
          <c:dPt>
            <c:idx val="344"/>
            <c:invertIfNegative val="1"/>
            <c:bubble3D val="0"/>
          </c:dPt>
          <c:dPt>
            <c:idx val="345"/>
            <c:invertIfNegative val="1"/>
            <c:bubble3D val="0"/>
          </c:dPt>
          <c:dPt>
            <c:idx val="346"/>
            <c:invertIfNegative val="1"/>
            <c:bubble3D val="0"/>
          </c:dPt>
          <c:dPt>
            <c:idx val="347"/>
            <c:invertIfNegative val="1"/>
            <c:bubble3D val="0"/>
          </c:dPt>
          <c:dPt>
            <c:idx val="348"/>
            <c:invertIfNegative val="1"/>
            <c:bubble3D val="0"/>
          </c:dPt>
          <c:dPt>
            <c:idx val="349"/>
            <c:invertIfNegative val="1"/>
            <c:bubble3D val="0"/>
          </c:dPt>
          <c:dPt>
            <c:idx val="350"/>
            <c:invertIfNegative val="1"/>
            <c:bubble3D val="0"/>
          </c:dPt>
          <c:dPt>
            <c:idx val="351"/>
            <c:invertIfNegative val="1"/>
            <c:bubble3D val="0"/>
          </c:dPt>
          <c:dPt>
            <c:idx val="352"/>
            <c:invertIfNegative val="1"/>
            <c:bubble3D val="0"/>
          </c:dPt>
          <c:dPt>
            <c:idx val="353"/>
            <c:invertIfNegative val="1"/>
            <c:bubble3D val="0"/>
          </c:dPt>
          <c:dPt>
            <c:idx val="354"/>
            <c:invertIfNegative val="1"/>
            <c:bubble3D val="0"/>
          </c:dPt>
          <c:dPt>
            <c:idx val="355"/>
            <c:invertIfNegative val="1"/>
            <c:bubble3D val="0"/>
          </c:dPt>
          <c:dPt>
            <c:idx val="356"/>
            <c:invertIfNegative val="1"/>
            <c:bubble3D val="0"/>
          </c:dPt>
          <c:dPt>
            <c:idx val="357"/>
            <c:invertIfNegative val="1"/>
            <c:bubble3D val="0"/>
          </c:dPt>
          <c:dPt>
            <c:idx val="358"/>
            <c:invertIfNegative val="1"/>
            <c:bubble3D val="0"/>
          </c:dPt>
          <c:dPt>
            <c:idx val="359"/>
            <c:invertIfNegative val="1"/>
            <c:bubble3D val="0"/>
          </c:dPt>
          <c:dPt>
            <c:idx val="360"/>
            <c:invertIfNegative val="1"/>
            <c:bubble3D val="0"/>
          </c:dPt>
          <c:dPt>
            <c:idx val="361"/>
            <c:invertIfNegative val="1"/>
            <c:bubble3D val="0"/>
          </c:dPt>
          <c:dPt>
            <c:idx val="362"/>
            <c:invertIfNegative val="1"/>
            <c:bubble3D val="0"/>
          </c:dPt>
          <c:dPt>
            <c:idx val="363"/>
            <c:invertIfNegative val="1"/>
            <c:bubble3D val="0"/>
          </c:dPt>
          <c:dPt>
            <c:idx val="364"/>
            <c:invertIfNegative val="1"/>
            <c:bubble3D val="0"/>
          </c:dPt>
          <c:dPt>
            <c:idx val="365"/>
            <c:invertIfNegative val="1"/>
            <c:bubble3D val="0"/>
          </c:dPt>
          <c:dPt>
            <c:idx val="366"/>
            <c:invertIfNegative val="1"/>
            <c:bubble3D val="0"/>
          </c:dPt>
          <c:dPt>
            <c:idx val="367"/>
            <c:invertIfNegative val="1"/>
            <c:bubble3D val="0"/>
          </c:dPt>
          <c:dPt>
            <c:idx val="368"/>
            <c:invertIfNegative val="1"/>
            <c:bubble3D val="0"/>
          </c:dPt>
          <c:dPt>
            <c:idx val="369"/>
            <c:invertIfNegative val="1"/>
            <c:bubble3D val="0"/>
          </c:dPt>
          <c:dPt>
            <c:idx val="370"/>
            <c:invertIfNegative val="1"/>
            <c:bubble3D val="0"/>
          </c:dPt>
          <c:dPt>
            <c:idx val="371"/>
            <c:invertIfNegative val="1"/>
            <c:bubble3D val="0"/>
          </c:dPt>
          <c:cat>
            <c:strRef>
              <c:f>Sheet1!$A$2:$A$373</c:f>
              <c:strCache>
                <c:ptCount val="372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  <c:pt idx="358">
                  <c:v>1/18</c:v>
                </c:pt>
                <c:pt idx="359">
                  <c:v>1/19</c:v>
                </c:pt>
                <c:pt idx="360">
                  <c:v>1/20</c:v>
                </c:pt>
                <c:pt idx="361">
                  <c:v>1/21</c:v>
                </c:pt>
                <c:pt idx="362">
                  <c:v>1/22</c:v>
                </c:pt>
                <c:pt idx="363">
                  <c:v>1/23</c:v>
                </c:pt>
                <c:pt idx="364">
                  <c:v>1/24</c:v>
                </c:pt>
                <c:pt idx="365">
                  <c:v>1/25</c:v>
                </c:pt>
                <c:pt idx="366">
                  <c:v>1/26</c:v>
                </c:pt>
                <c:pt idx="367">
                  <c:v>1/27</c:v>
                </c:pt>
                <c:pt idx="368">
                  <c:v>1/28</c:v>
                </c:pt>
                <c:pt idx="369">
                  <c:v>1/29</c:v>
                </c:pt>
                <c:pt idx="370">
                  <c:v>1/30</c:v>
                </c:pt>
                <c:pt idx="371">
                  <c:v>1/31</c:v>
                </c:pt>
              </c:strCache>
            </c:strRef>
          </c:cat>
          <c:val>
            <c:numRef>
              <c:f>Sheet1!$B$2:$B$373</c:f>
              <c:numCache>
                <c:formatCode>General</c:formatCode>
                <c:ptCount val="372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  <c:pt idx="358">
                  <c:v>20768</c:v>
                </c:pt>
                <c:pt idx="359">
                  <c:v>18024</c:v>
                </c:pt>
                <c:pt idx="360">
                  <c:v>17869</c:v>
                </c:pt>
                <c:pt idx="361">
                  <c:v>20773</c:v>
                </c:pt>
                <c:pt idx="362">
                  <c:v>18871</c:v>
                </c:pt>
                <c:pt idx="363">
                  <c:v>10501</c:v>
                </c:pt>
                <c:pt idx="364">
                  <c:v>14673</c:v>
                </c:pt>
                <c:pt idx="365">
                  <c:v>16329</c:v>
                </c:pt>
                <c:pt idx="366">
                  <c:v>18934</c:v>
                </c:pt>
                <c:pt idx="367">
                  <c:v>24109</c:v>
                </c:pt>
                <c:pt idx="368">
                  <c:v>27159</c:v>
                </c:pt>
                <c:pt idx="369">
                  <c:v>27105</c:v>
                </c:pt>
                <c:pt idx="370">
                  <c:v>22138</c:v>
                </c:pt>
                <c:pt idx="371">
                  <c:v>32023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5474304"/>
        <c:axId val="165475840"/>
      </c:barChart>
      <c:catAx>
        <c:axId val="165474304"/>
        <c:scaling>
          <c:orientation val="minMax"/>
        </c:scaling>
        <c:delete val="0"/>
        <c:axPos val="b"/>
        <c:majorTickMark val="out"/>
        <c:minorTickMark val="none"/>
        <c:tickLblPos val="nextTo"/>
        <c:crossAx val="165475840"/>
        <c:crosses val="autoZero"/>
        <c:auto val="1"/>
        <c:lblAlgn val="ctr"/>
        <c:lblOffset val="100"/>
        <c:noMultiLvlLbl val="0"/>
      </c:catAx>
      <c:valAx>
        <c:axId val="165475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547430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1月31日台灣疫情數據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9,537,823              16,308              0.17%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654" y="1266491"/>
            <a:ext cx="10794714" cy="6614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2023-01-31T07:44:10Z</dcterms:modified>
  <cp:category/>
</cp:coreProperties>
</file>