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2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Sheet1!$A$2:$A$374</c:f>
              <c:strCache>
                <c:ptCount val="373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  <c:pt idx="359">
                  <c:v>1/19</c:v>
                </c:pt>
                <c:pt idx="360">
                  <c:v>1/20</c:v>
                </c:pt>
                <c:pt idx="361">
                  <c:v>1/21</c:v>
                </c:pt>
                <c:pt idx="362">
                  <c:v>1/22</c:v>
                </c:pt>
                <c:pt idx="363">
                  <c:v>1/23</c:v>
                </c:pt>
                <c:pt idx="364">
                  <c:v>1/24</c:v>
                </c:pt>
                <c:pt idx="365">
                  <c:v>1/25</c:v>
                </c:pt>
                <c:pt idx="366">
                  <c:v>1/26</c:v>
                </c:pt>
                <c:pt idx="367">
                  <c:v>1/27</c:v>
                </c:pt>
                <c:pt idx="368">
                  <c:v>1/28</c:v>
                </c:pt>
                <c:pt idx="369">
                  <c:v>1/29</c:v>
                </c:pt>
                <c:pt idx="370">
                  <c:v>1/30</c:v>
                </c:pt>
                <c:pt idx="371">
                  <c:v>1/31</c:v>
                </c:pt>
                <c:pt idx="372">
                  <c:v>2/1</c:v>
                </c:pt>
              </c:strCache>
            </c:strRef>
          </c:cat>
          <c:val>
            <c:numRef>
              <c:f>Sheet1!$B$2:$B$374</c:f>
              <c:numCache>
                <c:formatCode>General</c:formatCode>
                <c:ptCount val="373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  <c:pt idx="359">
                  <c:v>18024</c:v>
                </c:pt>
                <c:pt idx="360">
                  <c:v>17869</c:v>
                </c:pt>
                <c:pt idx="361">
                  <c:v>20773</c:v>
                </c:pt>
                <c:pt idx="362">
                  <c:v>18871</c:v>
                </c:pt>
                <c:pt idx="363">
                  <c:v>10501</c:v>
                </c:pt>
                <c:pt idx="364">
                  <c:v>14673</c:v>
                </c:pt>
                <c:pt idx="365">
                  <c:v>16329</c:v>
                </c:pt>
                <c:pt idx="366">
                  <c:v>18934</c:v>
                </c:pt>
                <c:pt idx="367">
                  <c:v>24109</c:v>
                </c:pt>
                <c:pt idx="368">
                  <c:v>27159</c:v>
                </c:pt>
                <c:pt idx="369">
                  <c:v>27105</c:v>
                </c:pt>
                <c:pt idx="370">
                  <c:v>22138</c:v>
                </c:pt>
                <c:pt idx="371">
                  <c:v>32023</c:v>
                </c:pt>
                <c:pt idx="372">
                  <c:v>31501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8031360"/>
        <c:axId val="168032896"/>
      </c:barChart>
      <c:catAx>
        <c:axId val="168031360"/>
        <c:scaling>
          <c:orientation val="minMax"/>
        </c:scaling>
        <c:delete val="0"/>
        <c:axPos val="b"/>
        <c:majorTickMark val="out"/>
        <c:minorTickMark val="none"/>
        <c:tickLblPos val="nextTo"/>
        <c:crossAx val="168032896"/>
        <c:crosses val="autoZero"/>
        <c:auto val="1"/>
        <c:lblAlgn val="ctr"/>
        <c:lblOffset val="100"/>
        <c:noMultiLvlLbl val="0"/>
      </c:catAx>
      <c:valAx>
        <c:axId val="168032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803136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2月1日台灣疫情數據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9,569,611              16,356              0.17%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16" y="1309610"/>
            <a:ext cx="10884218" cy="666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2023-02-01T08:22:27Z</dcterms:modified>
  <cp:category/>
</cp:coreProperties>
</file>