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4"/>
            <c:invertIfNegative val="1"/>
            <c:bubble3D val="0"/>
            <c:spPr>
              <a:solidFill>
                <a:srgbClr val="A3B5A4"/>
              </a:solidFill>
            </c:spPr>
          </c:dPt>
          <c:cat>
            <c:strRef>
              <c:f>Sheet1!$A$2:$A$376</c:f>
              <c:strCache>
                <c:ptCount val="375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  <c:pt idx="293">
                  <c:v>11/12</c:v>
                </c:pt>
                <c:pt idx="294">
                  <c:v>11/13</c:v>
                </c:pt>
                <c:pt idx="295">
                  <c:v>11/14</c:v>
                </c:pt>
                <c:pt idx="296">
                  <c:v>11/15</c:v>
                </c:pt>
                <c:pt idx="297">
                  <c:v>11/16</c:v>
                </c:pt>
                <c:pt idx="298">
                  <c:v>11/17</c:v>
                </c:pt>
                <c:pt idx="299">
                  <c:v>11/18</c:v>
                </c:pt>
                <c:pt idx="300">
                  <c:v>11/19</c:v>
                </c:pt>
                <c:pt idx="301">
                  <c:v>11/20</c:v>
                </c:pt>
                <c:pt idx="302">
                  <c:v>11/21</c:v>
                </c:pt>
                <c:pt idx="303">
                  <c:v>11/22</c:v>
                </c:pt>
                <c:pt idx="304">
                  <c:v>11/23</c:v>
                </c:pt>
                <c:pt idx="305">
                  <c:v>11/24</c:v>
                </c:pt>
                <c:pt idx="306">
                  <c:v>11/25</c:v>
                </c:pt>
                <c:pt idx="307">
                  <c:v>11/26</c:v>
                </c:pt>
                <c:pt idx="308">
                  <c:v>11/27</c:v>
                </c:pt>
                <c:pt idx="309">
                  <c:v>11/28</c:v>
                </c:pt>
                <c:pt idx="310">
                  <c:v>11/29</c:v>
                </c:pt>
                <c:pt idx="311">
                  <c:v>11/30</c:v>
                </c:pt>
                <c:pt idx="312">
                  <c:v>12/1</c:v>
                </c:pt>
                <c:pt idx="313">
                  <c:v>12/2</c:v>
                </c:pt>
                <c:pt idx="314">
                  <c:v>12/3</c:v>
                </c:pt>
                <c:pt idx="315">
                  <c:v>12/4</c:v>
                </c:pt>
                <c:pt idx="316">
                  <c:v>12/5</c:v>
                </c:pt>
                <c:pt idx="317">
                  <c:v>12/6</c:v>
                </c:pt>
                <c:pt idx="318">
                  <c:v>12/7</c:v>
                </c:pt>
                <c:pt idx="319">
                  <c:v>12/8</c:v>
                </c:pt>
                <c:pt idx="320">
                  <c:v>12/9</c:v>
                </c:pt>
                <c:pt idx="321">
                  <c:v>12/10</c:v>
                </c:pt>
                <c:pt idx="322">
                  <c:v>12/11</c:v>
                </c:pt>
                <c:pt idx="323">
                  <c:v>12/12</c:v>
                </c:pt>
                <c:pt idx="324">
                  <c:v>12/13</c:v>
                </c:pt>
                <c:pt idx="325">
                  <c:v>12/14</c:v>
                </c:pt>
                <c:pt idx="326">
                  <c:v>12/15</c:v>
                </c:pt>
                <c:pt idx="327">
                  <c:v>12/16</c:v>
                </c:pt>
                <c:pt idx="328">
                  <c:v>12/17</c:v>
                </c:pt>
                <c:pt idx="329">
                  <c:v>12/18</c:v>
                </c:pt>
                <c:pt idx="330">
                  <c:v>12/19</c:v>
                </c:pt>
                <c:pt idx="331">
                  <c:v>12/20</c:v>
                </c:pt>
                <c:pt idx="332">
                  <c:v>12/21</c:v>
                </c:pt>
                <c:pt idx="333">
                  <c:v>12/22</c:v>
                </c:pt>
                <c:pt idx="334">
                  <c:v>12/25</c:v>
                </c:pt>
                <c:pt idx="335">
                  <c:v>12/26</c:v>
                </c:pt>
                <c:pt idx="336">
                  <c:v>12/27</c:v>
                </c:pt>
                <c:pt idx="337">
                  <c:v>12/28</c:v>
                </c:pt>
                <c:pt idx="338">
                  <c:v>12/29</c:v>
                </c:pt>
                <c:pt idx="339">
                  <c:v>12/30</c:v>
                </c:pt>
                <c:pt idx="340">
                  <c:v>12/31</c:v>
                </c:pt>
                <c:pt idx="341">
                  <c:v>1/1</c:v>
                </c:pt>
                <c:pt idx="342">
                  <c:v>1/2</c:v>
                </c:pt>
                <c:pt idx="343">
                  <c:v>1/3</c:v>
                </c:pt>
                <c:pt idx="344">
                  <c:v>1/4</c:v>
                </c:pt>
                <c:pt idx="345">
                  <c:v>1/5</c:v>
                </c:pt>
                <c:pt idx="346">
                  <c:v>1/6</c:v>
                </c:pt>
                <c:pt idx="347">
                  <c:v>1/7</c:v>
                </c:pt>
                <c:pt idx="348">
                  <c:v>1/8</c:v>
                </c:pt>
                <c:pt idx="349">
                  <c:v>1/9</c:v>
                </c:pt>
                <c:pt idx="350">
                  <c:v>1/10</c:v>
                </c:pt>
                <c:pt idx="351">
                  <c:v>1/11</c:v>
                </c:pt>
                <c:pt idx="352">
                  <c:v>1/12</c:v>
                </c:pt>
                <c:pt idx="353">
                  <c:v>1/13</c:v>
                </c:pt>
                <c:pt idx="354">
                  <c:v>1/14</c:v>
                </c:pt>
                <c:pt idx="355">
                  <c:v>1/15</c:v>
                </c:pt>
                <c:pt idx="356">
                  <c:v>1/16</c:v>
                </c:pt>
                <c:pt idx="357">
                  <c:v>1/17</c:v>
                </c:pt>
                <c:pt idx="358">
                  <c:v>1/18</c:v>
                </c:pt>
                <c:pt idx="359">
                  <c:v>1/19</c:v>
                </c:pt>
                <c:pt idx="360">
                  <c:v>1/20</c:v>
                </c:pt>
                <c:pt idx="361">
                  <c:v>1/21</c:v>
                </c:pt>
                <c:pt idx="362">
                  <c:v>1/22</c:v>
                </c:pt>
                <c:pt idx="363">
                  <c:v>1/23</c:v>
                </c:pt>
                <c:pt idx="364">
                  <c:v>1/24</c:v>
                </c:pt>
                <c:pt idx="365">
                  <c:v>1/25</c:v>
                </c:pt>
                <c:pt idx="366">
                  <c:v>1/26</c:v>
                </c:pt>
                <c:pt idx="367">
                  <c:v>1/27</c:v>
                </c:pt>
                <c:pt idx="368">
                  <c:v>1/28</c:v>
                </c:pt>
                <c:pt idx="369">
                  <c:v>1/29</c:v>
                </c:pt>
                <c:pt idx="370">
                  <c:v>1/30</c:v>
                </c:pt>
                <c:pt idx="371">
                  <c:v>1/31</c:v>
                </c:pt>
                <c:pt idx="372">
                  <c:v>2/1</c:v>
                </c:pt>
                <c:pt idx="373">
                  <c:v>2/2</c:v>
                </c:pt>
                <c:pt idx="374">
                  <c:v>2/3</c:v>
                </c:pt>
              </c:strCache>
            </c:strRef>
          </c:cat>
          <c:val>
            <c:numRef>
              <c:f>Sheet1!$B$2:$B$376</c:f>
              <c:numCache>
                <c:formatCode>General</c:formatCode>
                <c:ptCount val="375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  <c:pt idx="293">
                  <c:v>19172</c:v>
                </c:pt>
                <c:pt idx="294">
                  <c:v>18571</c:v>
                </c:pt>
                <c:pt idx="295">
                  <c:v>16578</c:v>
                </c:pt>
                <c:pt idx="296">
                  <c:v>18509</c:v>
                </c:pt>
                <c:pt idx="297">
                  <c:v>22631</c:v>
                </c:pt>
                <c:pt idx="298">
                  <c:v>20078</c:v>
                </c:pt>
                <c:pt idx="299">
                  <c:v>17952</c:v>
                </c:pt>
                <c:pt idx="300">
                  <c:v>16514</c:v>
                </c:pt>
                <c:pt idx="301">
                  <c:v>16197</c:v>
                </c:pt>
                <c:pt idx="302">
                  <c:v>11888</c:v>
                </c:pt>
                <c:pt idx="303">
                  <c:v>18150</c:v>
                </c:pt>
                <c:pt idx="304">
                  <c:v>17841</c:v>
                </c:pt>
                <c:pt idx="305">
                  <c:v>16015</c:v>
                </c:pt>
                <c:pt idx="306">
                  <c:v>14138</c:v>
                </c:pt>
                <c:pt idx="307">
                  <c:v>13218</c:v>
                </c:pt>
                <c:pt idx="308">
                  <c:v>13276</c:v>
                </c:pt>
                <c:pt idx="309">
                  <c:v>10583</c:v>
                </c:pt>
                <c:pt idx="310">
                  <c:v>17240</c:v>
                </c:pt>
                <c:pt idx="311">
                  <c:v>17668</c:v>
                </c:pt>
                <c:pt idx="312">
                  <c:v>15595</c:v>
                </c:pt>
                <c:pt idx="313">
                  <c:v>14019</c:v>
                </c:pt>
                <c:pt idx="314">
                  <c:v>13098</c:v>
                </c:pt>
                <c:pt idx="315">
                  <c:v>12981</c:v>
                </c:pt>
                <c:pt idx="316">
                  <c:v>10209</c:v>
                </c:pt>
                <c:pt idx="317">
                  <c:v>16002</c:v>
                </c:pt>
                <c:pt idx="318">
                  <c:v>16694</c:v>
                </c:pt>
                <c:pt idx="319">
                  <c:v>15227</c:v>
                </c:pt>
                <c:pt idx="320">
                  <c:v>14295</c:v>
                </c:pt>
                <c:pt idx="321">
                  <c:v>14230</c:v>
                </c:pt>
                <c:pt idx="322">
                  <c:v>14230</c:v>
                </c:pt>
                <c:pt idx="323">
                  <c:v>10824</c:v>
                </c:pt>
                <c:pt idx="324">
                  <c:v>17118</c:v>
                </c:pt>
                <c:pt idx="325">
                  <c:v>17549</c:v>
                </c:pt>
                <c:pt idx="326">
                  <c:v>16012</c:v>
                </c:pt>
                <c:pt idx="327">
                  <c:v>15316</c:v>
                </c:pt>
                <c:pt idx="328">
                  <c:v>15464</c:v>
                </c:pt>
                <c:pt idx="329">
                  <c:v>15034</c:v>
                </c:pt>
                <c:pt idx="330">
                  <c:v>10317</c:v>
                </c:pt>
                <c:pt idx="331">
                  <c:v>17080</c:v>
                </c:pt>
                <c:pt idx="332">
                  <c:v>19051</c:v>
                </c:pt>
                <c:pt idx="333">
                  <c:v>19798</c:v>
                </c:pt>
                <c:pt idx="334">
                  <c:v>17949</c:v>
                </c:pt>
                <c:pt idx="335">
                  <c:v>14162</c:v>
                </c:pt>
                <c:pt idx="336">
                  <c:v>24427</c:v>
                </c:pt>
                <c:pt idx="337">
                  <c:v>27942</c:v>
                </c:pt>
                <c:pt idx="338">
                  <c:v>27803</c:v>
                </c:pt>
                <c:pt idx="339">
                  <c:v>27220</c:v>
                </c:pt>
                <c:pt idx="340">
                  <c:v>25674</c:v>
                </c:pt>
                <c:pt idx="341">
                  <c:v>25270</c:v>
                </c:pt>
                <c:pt idx="342">
                  <c:v>16524</c:v>
                </c:pt>
                <c:pt idx="343">
                  <c:v>24649</c:v>
                </c:pt>
                <c:pt idx="344">
                  <c:v>33330</c:v>
                </c:pt>
                <c:pt idx="345">
                  <c:v>31078</c:v>
                </c:pt>
                <c:pt idx="346">
                  <c:v>27281</c:v>
                </c:pt>
                <c:pt idx="347">
                  <c:v>24132</c:v>
                </c:pt>
                <c:pt idx="348">
                  <c:v>23080</c:v>
                </c:pt>
                <c:pt idx="349">
                  <c:v>16902</c:v>
                </c:pt>
                <c:pt idx="350">
                  <c:v>24503</c:v>
                </c:pt>
                <c:pt idx="351">
                  <c:v>25245</c:v>
                </c:pt>
                <c:pt idx="352">
                  <c:v>22653</c:v>
                </c:pt>
                <c:pt idx="353">
                  <c:v>21384</c:v>
                </c:pt>
                <c:pt idx="354">
                  <c:v>20149</c:v>
                </c:pt>
                <c:pt idx="355">
                  <c:v>20972</c:v>
                </c:pt>
                <c:pt idx="356">
                  <c:v>15409</c:v>
                </c:pt>
                <c:pt idx="357">
                  <c:v>19658</c:v>
                </c:pt>
                <c:pt idx="358">
                  <c:v>20768</c:v>
                </c:pt>
                <c:pt idx="359">
                  <c:v>18024</c:v>
                </c:pt>
                <c:pt idx="360">
                  <c:v>17869</c:v>
                </c:pt>
                <c:pt idx="361">
                  <c:v>20773</c:v>
                </c:pt>
                <c:pt idx="362">
                  <c:v>18871</c:v>
                </c:pt>
                <c:pt idx="363">
                  <c:v>10501</c:v>
                </c:pt>
                <c:pt idx="364">
                  <c:v>14673</c:v>
                </c:pt>
                <c:pt idx="365">
                  <c:v>16329</c:v>
                </c:pt>
                <c:pt idx="366">
                  <c:v>18934</c:v>
                </c:pt>
                <c:pt idx="367">
                  <c:v>24109</c:v>
                </c:pt>
                <c:pt idx="368">
                  <c:v>27159</c:v>
                </c:pt>
                <c:pt idx="369">
                  <c:v>27105</c:v>
                </c:pt>
                <c:pt idx="370">
                  <c:v>22138</c:v>
                </c:pt>
                <c:pt idx="371">
                  <c:v>32023</c:v>
                </c:pt>
                <c:pt idx="372">
                  <c:v>31501</c:v>
                </c:pt>
                <c:pt idx="373">
                  <c:v>26793</c:v>
                </c:pt>
                <c:pt idx="374">
                  <c:v>25104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63116544"/>
        <c:axId val="163118080"/>
      </c:barChart>
      <c:catAx>
        <c:axId val="163116544"/>
        <c:scaling>
          <c:orientation val="minMax"/>
        </c:scaling>
        <c:delete val="0"/>
        <c:axPos val="b"/>
        <c:majorTickMark val="out"/>
        <c:minorTickMark val="none"/>
        <c:tickLblPos val="nextTo"/>
        <c:crossAx val="163118080"/>
        <c:crosses val="autoZero"/>
        <c:auto val="1"/>
        <c:lblAlgn val="ctr"/>
        <c:lblOffset val="100"/>
        <c:noMultiLvlLbl val="0"/>
      </c:catAx>
      <c:valAx>
        <c:axId val="1631180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3116544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2月3日台灣疫情數據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9,621,764              16,782              0.17%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2022、2023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48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5303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60350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2022/12/1起放寬戴口罩等防疫措施。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20" y="649224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微軟正黑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115" y="1278148"/>
            <a:ext cx="10885714" cy="6670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2023-02-03T08:23:44Z</dcterms:modified>
  <cp:category/>
</cp:coreProperties>
</file>